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261" r:id="rId5"/>
    <p:sldId id="258" r:id="rId6"/>
    <p:sldId id="265" r:id="rId7"/>
    <p:sldId id="266" r:id="rId8"/>
    <p:sldId id="267" r:id="rId9"/>
    <p:sldId id="269" r:id="rId10"/>
    <p:sldId id="270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1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B74FA-B008-44A0-A153-63D34894CD9F}" v="33" dt="2024-05-24T18:01:09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9"/>
    <p:restoredTop sz="94652"/>
  </p:normalViewPr>
  <p:slideViewPr>
    <p:cSldViewPr snapToGrid="0" snapToObjects="1">
      <p:cViewPr varScale="1">
        <p:scale>
          <a:sx n="59" d="100"/>
          <a:sy n="59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entee Bush" userId="f6459b4d-7407-4d49-83d8-7eb3860a6e0a" providerId="ADAL" clId="{1CFB74FA-B008-44A0-A153-63D34894CD9F}"/>
    <pc:docChg chg="undo custSel addSld delSld modSld sldOrd">
      <pc:chgData name="Trentee Bush" userId="f6459b4d-7407-4d49-83d8-7eb3860a6e0a" providerId="ADAL" clId="{1CFB74FA-B008-44A0-A153-63D34894CD9F}" dt="2024-05-24T18:02:38.804" v="2951" actId="1076"/>
      <pc:docMkLst>
        <pc:docMk/>
      </pc:docMkLst>
      <pc:sldChg chg="addSp delSp modSp mod ord">
        <pc:chgData name="Trentee Bush" userId="f6459b4d-7407-4d49-83d8-7eb3860a6e0a" providerId="ADAL" clId="{1CFB74FA-B008-44A0-A153-63D34894CD9F}" dt="2024-05-24T17:45:52.041" v="2391" actId="20577"/>
        <pc:sldMkLst>
          <pc:docMk/>
          <pc:sldMk cId="2255543334" sldId="258"/>
        </pc:sldMkLst>
        <pc:spChg chg="mod">
          <ac:chgData name="Trentee Bush" userId="f6459b4d-7407-4d49-83d8-7eb3860a6e0a" providerId="ADAL" clId="{1CFB74FA-B008-44A0-A153-63D34894CD9F}" dt="2024-05-24T16:47:24.972" v="345" actId="20577"/>
          <ac:spMkLst>
            <pc:docMk/>
            <pc:sldMk cId="2255543334" sldId="258"/>
            <ac:spMk id="2" creationId="{219313B2-0F0C-1C46-8C7A-E30FC1D55F3F}"/>
          </ac:spMkLst>
        </pc:spChg>
        <pc:spChg chg="mod">
          <ac:chgData name="Trentee Bush" userId="f6459b4d-7407-4d49-83d8-7eb3860a6e0a" providerId="ADAL" clId="{1CFB74FA-B008-44A0-A153-63D34894CD9F}" dt="2024-05-24T17:45:52.041" v="2391" actId="20577"/>
          <ac:spMkLst>
            <pc:docMk/>
            <pc:sldMk cId="2255543334" sldId="258"/>
            <ac:spMk id="3" creationId="{27A7744C-6EA6-DE45-B67E-292E30C78C8C}"/>
          </ac:spMkLst>
        </pc:spChg>
        <pc:spChg chg="del">
          <ac:chgData name="Trentee Bush" userId="f6459b4d-7407-4d49-83d8-7eb3860a6e0a" providerId="ADAL" clId="{1CFB74FA-B008-44A0-A153-63D34894CD9F}" dt="2024-05-24T16:47:35.018" v="346" actId="478"/>
          <ac:spMkLst>
            <pc:docMk/>
            <pc:sldMk cId="2255543334" sldId="258"/>
            <ac:spMk id="4" creationId="{0DD73D8C-A3CE-0240-AFF6-6CA850202303}"/>
          </ac:spMkLst>
        </pc:spChg>
        <pc:spChg chg="add del mod">
          <ac:chgData name="Trentee Bush" userId="f6459b4d-7407-4d49-83d8-7eb3860a6e0a" providerId="ADAL" clId="{1CFB74FA-B008-44A0-A153-63D34894CD9F}" dt="2024-05-24T16:47:38.906" v="347" actId="478"/>
          <ac:spMkLst>
            <pc:docMk/>
            <pc:sldMk cId="2255543334" sldId="258"/>
            <ac:spMk id="6" creationId="{D6130CA5-2E38-C570-E4AC-20650C1BCD70}"/>
          </ac:spMkLst>
        </pc:spChg>
      </pc:sldChg>
      <pc:sldChg chg="addSp delSp modSp mod">
        <pc:chgData name="Trentee Bush" userId="f6459b4d-7407-4d49-83d8-7eb3860a6e0a" providerId="ADAL" clId="{1CFB74FA-B008-44A0-A153-63D34894CD9F}" dt="2024-05-24T17:54:31.217" v="2914" actId="20577"/>
        <pc:sldMkLst>
          <pc:docMk/>
          <pc:sldMk cId="2953106054" sldId="261"/>
        </pc:sldMkLst>
        <pc:spChg chg="mod">
          <ac:chgData name="Trentee Bush" userId="f6459b4d-7407-4d49-83d8-7eb3860a6e0a" providerId="ADAL" clId="{1CFB74FA-B008-44A0-A153-63D34894CD9F}" dt="2024-05-24T17:54:31.217" v="2914" actId="20577"/>
          <ac:spMkLst>
            <pc:docMk/>
            <pc:sldMk cId="2953106054" sldId="261"/>
            <ac:spMk id="2" creationId="{A10E3D63-7647-E341-9B79-2D98EFEE1B6B}"/>
          </ac:spMkLst>
        </pc:spChg>
        <pc:spChg chg="del">
          <ac:chgData name="Trentee Bush" userId="f6459b4d-7407-4d49-83d8-7eb3860a6e0a" providerId="ADAL" clId="{1CFB74FA-B008-44A0-A153-63D34894CD9F}" dt="2024-05-24T16:44:33.898" v="34" actId="478"/>
          <ac:spMkLst>
            <pc:docMk/>
            <pc:sldMk cId="2953106054" sldId="261"/>
            <ac:spMk id="3" creationId="{2AD47CDB-C9C6-3B46-A087-D31AAE00E3D8}"/>
          </ac:spMkLst>
        </pc:spChg>
        <pc:spChg chg="add del mod">
          <ac:chgData name="Trentee Bush" userId="f6459b4d-7407-4d49-83d8-7eb3860a6e0a" providerId="ADAL" clId="{1CFB74FA-B008-44A0-A153-63D34894CD9F}" dt="2024-05-24T16:44:36.430" v="35" actId="478"/>
          <ac:spMkLst>
            <pc:docMk/>
            <pc:sldMk cId="2953106054" sldId="261"/>
            <ac:spMk id="5" creationId="{2D5660BF-DE89-040F-0076-395B32D1AF96}"/>
          </ac:spMkLst>
        </pc:spChg>
      </pc:sldChg>
      <pc:sldChg chg="addSp delSp modSp mod">
        <pc:chgData name="Trentee Bush" userId="f6459b4d-7407-4d49-83d8-7eb3860a6e0a" providerId="ADAL" clId="{1CFB74FA-B008-44A0-A153-63D34894CD9F}" dt="2024-05-24T16:48:21.537" v="349" actId="478"/>
        <pc:sldMkLst>
          <pc:docMk/>
          <pc:sldMk cId="1694853706" sldId="265"/>
        </pc:sldMkLst>
        <pc:spChg chg="mod">
          <ac:chgData name="Trentee Bush" userId="f6459b4d-7407-4d49-83d8-7eb3860a6e0a" providerId="ADAL" clId="{1CFB74FA-B008-44A0-A153-63D34894CD9F}" dt="2024-05-24T16:44:48.808" v="52" actId="20577"/>
          <ac:spMkLst>
            <pc:docMk/>
            <pc:sldMk cId="1694853706" sldId="265"/>
            <ac:spMk id="2" creationId="{B35EEDF0-06B7-E64C-AF6A-F46DDF13F6B9}"/>
          </ac:spMkLst>
        </pc:spChg>
        <pc:spChg chg="del">
          <ac:chgData name="Trentee Bush" userId="f6459b4d-7407-4d49-83d8-7eb3860a6e0a" providerId="ADAL" clId="{1CFB74FA-B008-44A0-A153-63D34894CD9F}" dt="2024-05-24T16:48:18.548" v="348" actId="478"/>
          <ac:spMkLst>
            <pc:docMk/>
            <pc:sldMk cId="1694853706" sldId="265"/>
            <ac:spMk id="3" creationId="{7E4D1744-1FE2-454C-BD7E-CD272A15A6DC}"/>
          </ac:spMkLst>
        </pc:spChg>
        <pc:spChg chg="add del mod">
          <ac:chgData name="Trentee Bush" userId="f6459b4d-7407-4d49-83d8-7eb3860a6e0a" providerId="ADAL" clId="{1CFB74FA-B008-44A0-A153-63D34894CD9F}" dt="2024-05-24T16:48:21.537" v="349" actId="478"/>
          <ac:spMkLst>
            <pc:docMk/>
            <pc:sldMk cId="1694853706" sldId="265"/>
            <ac:spMk id="5" creationId="{57B6C464-96A6-47C8-BD27-CD6AAB1EDEE2}"/>
          </ac:spMkLst>
        </pc:spChg>
      </pc:sldChg>
      <pc:sldChg chg="addSp delSp modSp mod ord modClrScheme chgLayout">
        <pc:chgData name="Trentee Bush" userId="f6459b4d-7407-4d49-83d8-7eb3860a6e0a" providerId="ADAL" clId="{1CFB74FA-B008-44A0-A153-63D34894CD9F}" dt="2024-05-24T17:06:51.343" v="986" actId="20577"/>
        <pc:sldMkLst>
          <pc:docMk/>
          <pc:sldMk cId="2434226974" sldId="266"/>
        </pc:sldMkLst>
        <pc:spChg chg="mod">
          <ac:chgData name="Trentee Bush" userId="f6459b4d-7407-4d49-83d8-7eb3860a6e0a" providerId="ADAL" clId="{1CFB74FA-B008-44A0-A153-63D34894CD9F}" dt="2024-05-24T16:57:37.480" v="585" actId="26606"/>
          <ac:spMkLst>
            <pc:docMk/>
            <pc:sldMk cId="2434226974" sldId="266"/>
            <ac:spMk id="5" creationId="{5496F8B6-EFDE-9F41-8E22-30D7325846C0}"/>
          </ac:spMkLst>
        </pc:spChg>
        <pc:spChg chg="mod">
          <ac:chgData name="Trentee Bush" userId="f6459b4d-7407-4d49-83d8-7eb3860a6e0a" providerId="ADAL" clId="{1CFB74FA-B008-44A0-A153-63D34894CD9F}" dt="2024-05-24T17:06:51.343" v="986" actId="20577"/>
          <ac:spMkLst>
            <pc:docMk/>
            <pc:sldMk cId="2434226974" sldId="266"/>
            <ac:spMk id="6" creationId="{1198880A-CA26-1C4A-B452-2E1AAE7A6AB8}"/>
          </ac:spMkLst>
        </pc:spChg>
        <pc:spChg chg="add del mod">
          <ac:chgData name="Trentee Bush" userId="f6459b4d-7407-4d49-83d8-7eb3860a6e0a" providerId="ADAL" clId="{1CFB74FA-B008-44A0-A153-63D34894CD9F}" dt="2024-05-24T16:57:37.480" v="585" actId="26606"/>
          <ac:spMkLst>
            <pc:docMk/>
            <pc:sldMk cId="2434226974" sldId="266"/>
            <ac:spMk id="12" creationId="{5FA1A83B-9F83-FB3B-97E7-5625BD2ED83F}"/>
          </ac:spMkLst>
        </pc:spChg>
        <pc:spChg chg="add del mod">
          <ac:chgData name="Trentee Bush" userId="f6459b4d-7407-4d49-83d8-7eb3860a6e0a" providerId="ADAL" clId="{1CFB74FA-B008-44A0-A153-63D34894CD9F}" dt="2024-05-24T16:57:37.480" v="585" actId="26606"/>
          <ac:spMkLst>
            <pc:docMk/>
            <pc:sldMk cId="2434226974" sldId="266"/>
            <ac:spMk id="14" creationId="{C1102540-0719-8EA7-C43D-7F67E88D28B9}"/>
          </ac:spMkLst>
        </pc:spChg>
        <pc:picChg chg="add mod">
          <ac:chgData name="Trentee Bush" userId="f6459b4d-7407-4d49-83d8-7eb3860a6e0a" providerId="ADAL" clId="{1CFB74FA-B008-44A0-A153-63D34894CD9F}" dt="2024-05-24T16:58:02.534" v="590" actId="1076"/>
          <ac:picMkLst>
            <pc:docMk/>
            <pc:sldMk cId="2434226974" sldId="266"/>
            <ac:picMk id="2" creationId="{5199A1F9-6B78-AC4D-D0D7-89121B4586E9}"/>
          </ac:picMkLst>
        </pc:picChg>
        <pc:picChg chg="add del">
          <ac:chgData name="Trentee Bush" userId="f6459b4d-7407-4d49-83d8-7eb3860a6e0a" providerId="ADAL" clId="{1CFB74FA-B008-44A0-A153-63D34894CD9F}" dt="2024-05-24T16:57:15.691" v="583" actId="478"/>
          <ac:picMkLst>
            <pc:docMk/>
            <pc:sldMk cId="2434226974" sldId="266"/>
            <ac:picMk id="7" creationId="{1CF6EB1B-8282-8D44-8104-CA7BFA1FEAAD}"/>
          </ac:picMkLst>
        </pc:picChg>
        <pc:picChg chg="add del">
          <ac:chgData name="Trentee Bush" userId="f6459b4d-7407-4d49-83d8-7eb3860a6e0a" providerId="ADAL" clId="{1CFB74FA-B008-44A0-A153-63D34894CD9F}" dt="2024-05-24T16:57:37.480" v="585" actId="26606"/>
          <ac:picMkLst>
            <pc:docMk/>
            <pc:sldMk cId="2434226974" sldId="266"/>
            <ac:picMk id="8" creationId="{277EBD24-863D-2F2F-9E1A-11143CFE1690}"/>
          </ac:picMkLst>
        </pc:picChg>
      </pc:sldChg>
      <pc:sldChg chg="modSp add mod">
        <pc:chgData name="Trentee Bush" userId="f6459b4d-7407-4d49-83d8-7eb3860a6e0a" providerId="ADAL" clId="{1CFB74FA-B008-44A0-A153-63D34894CD9F}" dt="2024-05-24T16:48:35.304" v="365" actId="20577"/>
        <pc:sldMkLst>
          <pc:docMk/>
          <pc:sldMk cId="2909203490" sldId="267"/>
        </pc:sldMkLst>
        <pc:spChg chg="mod">
          <ac:chgData name="Trentee Bush" userId="f6459b4d-7407-4d49-83d8-7eb3860a6e0a" providerId="ADAL" clId="{1CFB74FA-B008-44A0-A153-63D34894CD9F}" dt="2024-05-24T16:48:35.304" v="365" actId="20577"/>
          <ac:spMkLst>
            <pc:docMk/>
            <pc:sldMk cId="2909203490" sldId="267"/>
            <ac:spMk id="2" creationId="{B35EEDF0-06B7-E64C-AF6A-F46DDF13F6B9}"/>
          </ac:spMkLst>
        </pc:spChg>
      </pc:sldChg>
      <pc:sldChg chg="modSp add mod ord">
        <pc:chgData name="Trentee Bush" userId="f6459b4d-7407-4d49-83d8-7eb3860a6e0a" providerId="ADAL" clId="{1CFB74FA-B008-44A0-A153-63D34894CD9F}" dt="2024-05-24T17:28:05.439" v="1284"/>
        <pc:sldMkLst>
          <pc:docMk/>
          <pc:sldMk cId="1298120906" sldId="268"/>
        </pc:sldMkLst>
        <pc:spChg chg="mod">
          <ac:chgData name="Trentee Bush" userId="f6459b4d-7407-4d49-83d8-7eb3860a6e0a" providerId="ADAL" clId="{1CFB74FA-B008-44A0-A153-63D34894CD9F}" dt="2024-05-24T16:48:43.233" v="382" actId="20577"/>
          <ac:spMkLst>
            <pc:docMk/>
            <pc:sldMk cId="1298120906" sldId="268"/>
            <ac:spMk id="2" creationId="{B35EEDF0-06B7-E64C-AF6A-F46DDF13F6B9}"/>
          </ac:spMkLst>
        </pc:spChg>
      </pc:sldChg>
      <pc:sldChg chg="addSp delSp modSp add mod modClrScheme chgLayout">
        <pc:chgData name="Trentee Bush" userId="f6459b4d-7407-4d49-83d8-7eb3860a6e0a" providerId="ADAL" clId="{1CFB74FA-B008-44A0-A153-63D34894CD9F}" dt="2024-05-24T17:27:40.261" v="1281" actId="1076"/>
        <pc:sldMkLst>
          <pc:docMk/>
          <pc:sldMk cId="2564481501" sldId="269"/>
        </pc:sldMkLst>
        <pc:spChg chg="mod">
          <ac:chgData name="Trentee Bush" userId="f6459b4d-7407-4d49-83d8-7eb3860a6e0a" providerId="ADAL" clId="{1CFB74FA-B008-44A0-A153-63D34894CD9F}" dt="2024-05-24T17:25:24.218" v="1271" actId="26606"/>
          <ac:spMkLst>
            <pc:docMk/>
            <pc:sldMk cId="2564481501" sldId="269"/>
            <ac:spMk id="5" creationId="{5496F8B6-EFDE-9F41-8E22-30D7325846C0}"/>
          </ac:spMkLst>
        </pc:spChg>
        <pc:spChg chg="mod">
          <ac:chgData name="Trentee Bush" userId="f6459b4d-7407-4d49-83d8-7eb3860a6e0a" providerId="ADAL" clId="{1CFB74FA-B008-44A0-A153-63D34894CD9F}" dt="2024-05-24T17:25:24.218" v="1271" actId="26606"/>
          <ac:spMkLst>
            <pc:docMk/>
            <pc:sldMk cId="2564481501" sldId="269"/>
            <ac:spMk id="6" creationId="{1198880A-CA26-1C4A-B452-2E1AAE7A6AB8}"/>
          </ac:spMkLst>
        </pc:spChg>
        <pc:spChg chg="add del mod">
          <ac:chgData name="Trentee Bush" userId="f6459b4d-7407-4d49-83d8-7eb3860a6e0a" providerId="ADAL" clId="{1CFB74FA-B008-44A0-A153-63D34894CD9F}" dt="2024-05-24T17:25:24.218" v="1271" actId="26606"/>
          <ac:spMkLst>
            <pc:docMk/>
            <pc:sldMk cId="2564481501" sldId="269"/>
            <ac:spMk id="12" creationId="{0705C93B-663E-7E66-BEFB-EC1B799568DA}"/>
          </ac:spMkLst>
        </pc:spChg>
        <pc:spChg chg="add del mod">
          <ac:chgData name="Trentee Bush" userId="f6459b4d-7407-4d49-83d8-7eb3860a6e0a" providerId="ADAL" clId="{1CFB74FA-B008-44A0-A153-63D34894CD9F}" dt="2024-05-24T17:25:24.218" v="1271" actId="26606"/>
          <ac:spMkLst>
            <pc:docMk/>
            <pc:sldMk cId="2564481501" sldId="269"/>
            <ac:spMk id="14" creationId="{8339C6B6-D29E-9A9D-FEF1-A9288796FD8D}"/>
          </ac:spMkLst>
        </pc:spChg>
        <pc:picChg chg="add del">
          <ac:chgData name="Trentee Bush" userId="f6459b4d-7407-4d49-83d8-7eb3860a6e0a" providerId="ADAL" clId="{1CFB74FA-B008-44A0-A153-63D34894CD9F}" dt="2024-05-24T17:27:17.855" v="1275" actId="478"/>
          <ac:picMkLst>
            <pc:docMk/>
            <pc:sldMk cId="2564481501" sldId="269"/>
            <ac:picMk id="2" creationId="{5199A1F9-6B78-AC4D-D0D7-89121B4586E9}"/>
          </ac:picMkLst>
        </pc:picChg>
        <pc:picChg chg="add mod">
          <ac:chgData name="Trentee Bush" userId="f6459b4d-7407-4d49-83d8-7eb3860a6e0a" providerId="ADAL" clId="{1CFB74FA-B008-44A0-A153-63D34894CD9F}" dt="2024-05-24T17:27:40.261" v="1281" actId="1076"/>
          <ac:picMkLst>
            <pc:docMk/>
            <pc:sldMk cId="2564481501" sldId="269"/>
            <ac:picMk id="4" creationId="{AE1EF751-4EA9-70D0-0099-B1FB4E6CB99C}"/>
          </ac:picMkLst>
        </pc:picChg>
        <pc:picChg chg="add del">
          <ac:chgData name="Trentee Bush" userId="f6459b4d-7407-4d49-83d8-7eb3860a6e0a" providerId="ADAL" clId="{1CFB74FA-B008-44A0-A153-63D34894CD9F}" dt="2024-05-24T17:25:24.218" v="1271" actId="26606"/>
          <ac:picMkLst>
            <pc:docMk/>
            <pc:sldMk cId="2564481501" sldId="269"/>
            <ac:picMk id="8" creationId="{01FFE5AB-06FF-99AD-6E36-A7D304104591}"/>
          </ac:picMkLst>
        </pc:picChg>
      </pc:sldChg>
      <pc:sldChg chg="addSp delSp modSp new mod ord modClrScheme modAnim chgLayout">
        <pc:chgData name="Trentee Bush" userId="f6459b4d-7407-4d49-83d8-7eb3860a6e0a" providerId="ADAL" clId="{1CFB74FA-B008-44A0-A153-63D34894CD9F}" dt="2024-05-24T17:28:12.616" v="1286"/>
        <pc:sldMkLst>
          <pc:docMk/>
          <pc:sldMk cId="12202314" sldId="270"/>
        </pc:sldMkLst>
        <pc:spChg chg="mod ord">
          <ac:chgData name="Trentee Bush" userId="f6459b4d-7407-4d49-83d8-7eb3860a6e0a" providerId="ADAL" clId="{1CFB74FA-B008-44A0-A153-63D34894CD9F}" dt="2024-05-24T17:03:01.698" v="901" actId="700"/>
          <ac:spMkLst>
            <pc:docMk/>
            <pc:sldMk cId="12202314" sldId="270"/>
            <ac:spMk id="2" creationId="{10862A88-B62A-F01D-E256-49A348B82186}"/>
          </ac:spMkLst>
        </pc:spChg>
        <pc:spChg chg="mod ord">
          <ac:chgData name="Trentee Bush" userId="f6459b4d-7407-4d49-83d8-7eb3860a6e0a" providerId="ADAL" clId="{1CFB74FA-B008-44A0-A153-63D34894CD9F}" dt="2024-05-24T17:11:05.936" v="1189" actId="20578"/>
          <ac:spMkLst>
            <pc:docMk/>
            <pc:sldMk cId="12202314" sldId="270"/>
            <ac:spMk id="3" creationId="{E376BC1C-F27E-4F7E-4260-88DD3F2E935B}"/>
          </ac:spMkLst>
        </pc:spChg>
        <pc:spChg chg="add del mod ord">
          <ac:chgData name="Trentee Bush" userId="f6459b4d-7407-4d49-83d8-7eb3860a6e0a" providerId="ADAL" clId="{1CFB74FA-B008-44A0-A153-63D34894CD9F}" dt="2024-05-24T17:02:12.115" v="866" actId="700"/>
          <ac:spMkLst>
            <pc:docMk/>
            <pc:sldMk cId="12202314" sldId="270"/>
            <ac:spMk id="4" creationId="{FC4DC836-0A8F-0E29-5095-713DAA453A6E}"/>
          </ac:spMkLst>
        </pc:spChg>
        <pc:spChg chg="add mod ord">
          <ac:chgData name="Trentee Bush" userId="f6459b4d-7407-4d49-83d8-7eb3860a6e0a" providerId="ADAL" clId="{1CFB74FA-B008-44A0-A153-63D34894CD9F}" dt="2024-05-24T17:11:08.745" v="1190" actId="20578"/>
          <ac:spMkLst>
            <pc:docMk/>
            <pc:sldMk cId="12202314" sldId="270"/>
            <ac:spMk id="5" creationId="{7A5B584A-B138-5D1A-AD55-5FFDC3052495}"/>
          </ac:spMkLst>
        </pc:spChg>
        <pc:spChg chg="add mod">
          <ac:chgData name="Trentee Bush" userId="f6459b4d-7407-4d49-83d8-7eb3860a6e0a" providerId="ADAL" clId="{1CFB74FA-B008-44A0-A153-63D34894CD9F}" dt="2024-05-24T17:04:52.320" v="922" actId="113"/>
          <ac:spMkLst>
            <pc:docMk/>
            <pc:sldMk cId="12202314" sldId="270"/>
            <ac:spMk id="6" creationId="{2B927FF2-B67E-4CD7-A600-1724AD0C61AC}"/>
          </ac:spMkLst>
        </pc:spChg>
      </pc:sldChg>
      <pc:sldChg chg="addSp delSp modSp add mod">
        <pc:chgData name="Trentee Bush" userId="f6459b4d-7407-4d49-83d8-7eb3860a6e0a" providerId="ADAL" clId="{1CFB74FA-B008-44A0-A153-63D34894CD9F}" dt="2024-05-24T17:40:15.106" v="1997" actId="27636"/>
        <pc:sldMkLst>
          <pc:docMk/>
          <pc:sldMk cId="879235445" sldId="271"/>
        </pc:sldMkLst>
        <pc:spChg chg="mod">
          <ac:chgData name="Trentee Bush" userId="f6459b4d-7407-4d49-83d8-7eb3860a6e0a" providerId="ADAL" clId="{1CFB74FA-B008-44A0-A153-63D34894CD9F}" dt="2024-05-24T17:40:12.440" v="1995" actId="1076"/>
          <ac:spMkLst>
            <pc:docMk/>
            <pc:sldMk cId="879235445" sldId="271"/>
            <ac:spMk id="5" creationId="{5496F8B6-EFDE-9F41-8E22-30D7325846C0}"/>
          </ac:spMkLst>
        </pc:spChg>
        <pc:spChg chg="mod">
          <ac:chgData name="Trentee Bush" userId="f6459b4d-7407-4d49-83d8-7eb3860a6e0a" providerId="ADAL" clId="{1CFB74FA-B008-44A0-A153-63D34894CD9F}" dt="2024-05-24T17:40:15.106" v="1997" actId="27636"/>
          <ac:spMkLst>
            <pc:docMk/>
            <pc:sldMk cId="879235445" sldId="271"/>
            <ac:spMk id="6" creationId="{1198880A-CA26-1C4A-B452-2E1AAE7A6AB8}"/>
          </ac:spMkLst>
        </pc:spChg>
        <pc:picChg chg="add mod">
          <ac:chgData name="Trentee Bush" userId="f6459b4d-7407-4d49-83d8-7eb3860a6e0a" providerId="ADAL" clId="{1CFB74FA-B008-44A0-A153-63D34894CD9F}" dt="2024-05-24T17:35:40.159" v="1697" actId="1076"/>
          <ac:picMkLst>
            <pc:docMk/>
            <pc:sldMk cId="879235445" sldId="271"/>
            <ac:picMk id="3" creationId="{332BC406-2278-E38F-F81D-EB92F1BF67BE}"/>
          </ac:picMkLst>
        </pc:picChg>
        <pc:picChg chg="del">
          <ac:chgData name="Trentee Bush" userId="f6459b4d-7407-4d49-83d8-7eb3860a6e0a" providerId="ADAL" clId="{1CFB74FA-B008-44A0-A153-63D34894CD9F}" dt="2024-05-24T17:35:32.271" v="1694" actId="478"/>
          <ac:picMkLst>
            <pc:docMk/>
            <pc:sldMk cId="879235445" sldId="271"/>
            <ac:picMk id="4" creationId="{AE1EF751-4EA9-70D0-0099-B1FB4E6CB99C}"/>
          </ac:picMkLst>
        </pc:picChg>
      </pc:sldChg>
      <pc:sldChg chg="modSp new del mod">
        <pc:chgData name="Trentee Bush" userId="f6459b4d-7407-4d49-83d8-7eb3860a6e0a" providerId="ADAL" clId="{1CFB74FA-B008-44A0-A153-63D34894CD9F}" dt="2024-05-24T17:28:02.961" v="1282" actId="47"/>
        <pc:sldMkLst>
          <pc:docMk/>
          <pc:sldMk cId="3963763495" sldId="271"/>
        </pc:sldMkLst>
        <pc:spChg chg="mod">
          <ac:chgData name="Trentee Bush" userId="f6459b4d-7407-4d49-83d8-7eb3860a6e0a" providerId="ADAL" clId="{1CFB74FA-B008-44A0-A153-63D34894CD9F}" dt="2024-05-24T17:19:59.108" v="1257" actId="21"/>
          <ac:spMkLst>
            <pc:docMk/>
            <pc:sldMk cId="3963763495" sldId="271"/>
            <ac:spMk id="3" creationId="{F4F97AD0-3130-2233-0907-CA0257830681}"/>
          </ac:spMkLst>
        </pc:spChg>
        <pc:spChg chg="mod">
          <ac:chgData name="Trentee Bush" userId="f6459b4d-7407-4d49-83d8-7eb3860a6e0a" providerId="ADAL" clId="{1CFB74FA-B008-44A0-A153-63D34894CD9F}" dt="2024-05-24T17:20:23.577" v="1268" actId="20577"/>
          <ac:spMkLst>
            <pc:docMk/>
            <pc:sldMk cId="3963763495" sldId="271"/>
            <ac:spMk id="4" creationId="{D6BA6903-08F1-1955-D439-3A11FC2EAAE9}"/>
          </ac:spMkLst>
        </pc:spChg>
      </pc:sldChg>
      <pc:sldChg chg="delSp modSp add mod modClrScheme chgLayout">
        <pc:chgData name="Trentee Bush" userId="f6459b4d-7407-4d49-83d8-7eb3860a6e0a" providerId="ADAL" clId="{1CFB74FA-B008-44A0-A153-63D34894CD9F}" dt="2024-05-24T17:43:55.818" v="2244" actId="27636"/>
        <pc:sldMkLst>
          <pc:docMk/>
          <pc:sldMk cId="3076864185" sldId="272"/>
        </pc:sldMkLst>
        <pc:spChg chg="mod">
          <ac:chgData name="Trentee Bush" userId="f6459b4d-7407-4d49-83d8-7eb3860a6e0a" providerId="ADAL" clId="{1CFB74FA-B008-44A0-A153-63D34894CD9F}" dt="2024-05-24T17:36:54.814" v="1861" actId="26606"/>
          <ac:spMkLst>
            <pc:docMk/>
            <pc:sldMk cId="3076864185" sldId="272"/>
            <ac:spMk id="5" creationId="{5496F8B6-EFDE-9F41-8E22-30D7325846C0}"/>
          </ac:spMkLst>
        </pc:spChg>
        <pc:spChg chg="mod">
          <ac:chgData name="Trentee Bush" userId="f6459b4d-7407-4d49-83d8-7eb3860a6e0a" providerId="ADAL" clId="{1CFB74FA-B008-44A0-A153-63D34894CD9F}" dt="2024-05-24T17:43:55.818" v="2244" actId="27636"/>
          <ac:spMkLst>
            <pc:docMk/>
            <pc:sldMk cId="3076864185" sldId="272"/>
            <ac:spMk id="6" creationId="{1198880A-CA26-1C4A-B452-2E1AAE7A6AB8}"/>
          </ac:spMkLst>
        </pc:spChg>
        <pc:picChg chg="del">
          <ac:chgData name="Trentee Bush" userId="f6459b4d-7407-4d49-83d8-7eb3860a6e0a" providerId="ADAL" clId="{1CFB74FA-B008-44A0-A153-63D34894CD9F}" dt="2024-05-24T17:35:46.882" v="1698" actId="478"/>
          <ac:picMkLst>
            <pc:docMk/>
            <pc:sldMk cId="3076864185" sldId="272"/>
            <ac:picMk id="4" creationId="{AE1EF751-4EA9-70D0-0099-B1FB4E6CB99C}"/>
          </ac:picMkLst>
        </pc:picChg>
      </pc:sldChg>
      <pc:sldChg chg="addSp modSp new mod modClrScheme chgLayout">
        <pc:chgData name="Trentee Bush" userId="f6459b4d-7407-4d49-83d8-7eb3860a6e0a" providerId="ADAL" clId="{1CFB74FA-B008-44A0-A153-63D34894CD9F}" dt="2024-05-24T18:02:38.804" v="2951" actId="1076"/>
        <pc:sldMkLst>
          <pc:docMk/>
          <pc:sldMk cId="3925747793" sldId="273"/>
        </pc:sldMkLst>
        <pc:spChg chg="mod">
          <ac:chgData name="Trentee Bush" userId="f6459b4d-7407-4d49-83d8-7eb3860a6e0a" providerId="ADAL" clId="{1CFB74FA-B008-44A0-A153-63D34894CD9F}" dt="2024-05-24T18:02:14.172" v="2930" actId="1037"/>
          <ac:spMkLst>
            <pc:docMk/>
            <pc:sldMk cId="3925747793" sldId="273"/>
            <ac:spMk id="2" creationId="{BD47E977-42BD-E879-6D7C-F6CEE2AE0C32}"/>
          </ac:spMkLst>
        </pc:spChg>
        <pc:spChg chg="mod ord">
          <ac:chgData name="Trentee Bush" userId="f6459b4d-7407-4d49-83d8-7eb3860a6e0a" providerId="ADAL" clId="{1CFB74FA-B008-44A0-A153-63D34894CD9F}" dt="2024-05-24T18:02:23.664" v="2950" actId="20577"/>
          <ac:spMkLst>
            <pc:docMk/>
            <pc:sldMk cId="3925747793" sldId="273"/>
            <ac:spMk id="3" creationId="{3A1F9327-E29E-79CB-1F14-2230BF8569F8}"/>
          </ac:spMkLst>
        </pc:spChg>
        <pc:picChg chg="add mod modCrop">
          <ac:chgData name="Trentee Bush" userId="f6459b4d-7407-4d49-83d8-7eb3860a6e0a" providerId="ADAL" clId="{1CFB74FA-B008-44A0-A153-63D34894CD9F}" dt="2024-05-24T18:02:38.804" v="2951" actId="1076"/>
          <ac:picMkLst>
            <pc:docMk/>
            <pc:sldMk cId="3925747793" sldId="273"/>
            <ac:picMk id="5" creationId="{BC701690-5C3F-8ACB-0692-0A932052892E}"/>
          </ac:picMkLst>
        </pc:picChg>
      </pc:sldChg>
      <pc:sldChg chg="modSp new mod">
        <pc:chgData name="Trentee Bush" userId="f6459b4d-7407-4d49-83d8-7eb3860a6e0a" providerId="ADAL" clId="{1CFB74FA-B008-44A0-A153-63D34894CD9F}" dt="2024-05-24T17:49:35.180" v="2691" actId="20577"/>
        <pc:sldMkLst>
          <pc:docMk/>
          <pc:sldMk cId="1259207170" sldId="274"/>
        </pc:sldMkLst>
        <pc:spChg chg="mod">
          <ac:chgData name="Trentee Bush" userId="f6459b4d-7407-4d49-83d8-7eb3860a6e0a" providerId="ADAL" clId="{1CFB74FA-B008-44A0-A153-63D34894CD9F}" dt="2024-05-24T17:46:17.630" v="2402" actId="20577"/>
          <ac:spMkLst>
            <pc:docMk/>
            <pc:sldMk cId="1259207170" sldId="274"/>
            <ac:spMk id="2" creationId="{6E86531E-8D3C-3084-F28B-C29421861822}"/>
          </ac:spMkLst>
        </pc:spChg>
        <pc:spChg chg="mod">
          <ac:chgData name="Trentee Bush" userId="f6459b4d-7407-4d49-83d8-7eb3860a6e0a" providerId="ADAL" clId="{1CFB74FA-B008-44A0-A153-63D34894CD9F}" dt="2024-05-24T17:49:35.180" v="2691" actId="20577"/>
          <ac:spMkLst>
            <pc:docMk/>
            <pc:sldMk cId="1259207170" sldId="274"/>
            <ac:spMk id="3" creationId="{5A4B17B5-CEAB-9BF5-1D4F-29B9F19B420B}"/>
          </ac:spMkLst>
        </pc:spChg>
      </pc:sldChg>
      <pc:sldChg chg="modSp new mod">
        <pc:chgData name="Trentee Bush" userId="f6459b4d-7407-4d49-83d8-7eb3860a6e0a" providerId="ADAL" clId="{1CFB74FA-B008-44A0-A153-63D34894CD9F}" dt="2024-05-24T17:49:05.432" v="2651" actId="20577"/>
        <pc:sldMkLst>
          <pc:docMk/>
          <pc:sldMk cId="2413337955" sldId="275"/>
        </pc:sldMkLst>
        <pc:spChg chg="mod">
          <ac:chgData name="Trentee Bush" userId="f6459b4d-7407-4d49-83d8-7eb3860a6e0a" providerId="ADAL" clId="{1CFB74FA-B008-44A0-A153-63D34894CD9F}" dt="2024-05-24T17:47:45.171" v="2506" actId="20577"/>
          <ac:spMkLst>
            <pc:docMk/>
            <pc:sldMk cId="2413337955" sldId="275"/>
            <ac:spMk id="2" creationId="{0C0817E1-FF56-4453-D2EE-7EC3174CC280}"/>
          </ac:spMkLst>
        </pc:spChg>
        <pc:spChg chg="mod">
          <ac:chgData name="Trentee Bush" userId="f6459b4d-7407-4d49-83d8-7eb3860a6e0a" providerId="ADAL" clId="{1CFB74FA-B008-44A0-A153-63D34894CD9F}" dt="2024-05-24T17:49:05.432" v="2651" actId="20577"/>
          <ac:spMkLst>
            <pc:docMk/>
            <pc:sldMk cId="2413337955" sldId="275"/>
            <ac:spMk id="3" creationId="{28A85245-B4D3-5805-CAF1-5AD9C4289DD0}"/>
          </ac:spMkLst>
        </pc:spChg>
      </pc:sldChg>
      <pc:sldChg chg="modSp new mod">
        <pc:chgData name="Trentee Bush" userId="f6459b4d-7407-4d49-83d8-7eb3860a6e0a" providerId="ADAL" clId="{1CFB74FA-B008-44A0-A153-63D34894CD9F}" dt="2024-05-24T17:52:03.275" v="2910" actId="20577"/>
        <pc:sldMkLst>
          <pc:docMk/>
          <pc:sldMk cId="1711010201" sldId="276"/>
        </pc:sldMkLst>
        <pc:spChg chg="mod">
          <ac:chgData name="Trentee Bush" userId="f6459b4d-7407-4d49-83d8-7eb3860a6e0a" providerId="ADAL" clId="{1CFB74FA-B008-44A0-A153-63D34894CD9F}" dt="2024-05-24T17:49:57.406" v="2719" actId="20577"/>
          <ac:spMkLst>
            <pc:docMk/>
            <pc:sldMk cId="1711010201" sldId="276"/>
            <ac:spMk id="2" creationId="{FCFAE71C-FC79-B9F5-882C-D5E9B7825685}"/>
          </ac:spMkLst>
        </pc:spChg>
        <pc:spChg chg="mod">
          <ac:chgData name="Trentee Bush" userId="f6459b4d-7407-4d49-83d8-7eb3860a6e0a" providerId="ADAL" clId="{1CFB74FA-B008-44A0-A153-63D34894CD9F}" dt="2024-05-24T17:52:03.275" v="2910" actId="20577"/>
          <ac:spMkLst>
            <pc:docMk/>
            <pc:sldMk cId="1711010201" sldId="276"/>
            <ac:spMk id="3" creationId="{D6C02A01-15C0-8DAD-0658-A6104EADA9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E108B-37CB-4705-BE9B-3059A0169B9E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F15B3-31DF-4F1D-A1B9-27C8620B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9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F15B3-31DF-4F1D-A1B9-27C8620B9E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4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1122363"/>
            <a:ext cx="10782300" cy="2306637"/>
          </a:xfrm>
          <a:prstGeom prst="rect">
            <a:avLst/>
          </a:prstGeom>
        </p:spPr>
        <p:txBody>
          <a:bodyPr anchor="b"/>
          <a:lstStyle>
            <a:lvl1pPr algn="ctr">
              <a:defRPr sz="6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3429000"/>
            <a:ext cx="10782300" cy="145296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800"/>
            <a:ext cx="10706100" cy="141422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2162014"/>
            <a:ext cx="10782300" cy="35529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70" y="694607"/>
            <a:ext cx="10768629" cy="2734393"/>
          </a:xfrm>
          <a:prstGeom prst="rect">
            <a:avLst/>
          </a:prstGeo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70" y="3494868"/>
            <a:ext cx="10768629" cy="1579651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799"/>
            <a:ext cx="10782300" cy="1414221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185261"/>
            <a:ext cx="5372100" cy="39917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85261"/>
            <a:ext cx="5257800" cy="39917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1" y="685800"/>
            <a:ext cx="10797797" cy="141422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1" y="2100019"/>
            <a:ext cx="5349876" cy="705173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0" y="2991173"/>
            <a:ext cx="5424121" cy="27238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79166" y="2100019"/>
            <a:ext cx="5376223" cy="705173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79166" y="2991173"/>
            <a:ext cx="5450834" cy="27238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800"/>
            <a:ext cx="10782300" cy="141422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1ACF26-A1E1-AF45-BE24-31F02C379381}"/>
              </a:ext>
            </a:extLst>
          </p:cNvPr>
          <p:cNvSpPr txBox="1"/>
          <p:nvPr userDrawn="1"/>
        </p:nvSpPr>
        <p:spPr>
          <a:xfrm>
            <a:off x="1991532" y="617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68">
          <p15:clr>
            <a:srgbClr val="FBAE40"/>
          </p15:clr>
        </p15:guide>
        <p15:guide id="2" pos="3840">
          <p15:clr>
            <a:srgbClr val="FBAE40"/>
          </p15:clr>
        </p15:guide>
        <p15:guide id="3" pos="7200">
          <p15:clr>
            <a:srgbClr val="FBAE40"/>
          </p15:clr>
        </p15:guide>
        <p15:guide id="4" pos="408">
          <p15:clr>
            <a:srgbClr val="FBAE40"/>
          </p15:clr>
        </p15:guide>
        <p15:guide id="5" orient="horz" pos="3576">
          <p15:clr>
            <a:srgbClr val="FBAE40"/>
          </p15:clr>
        </p15:guide>
        <p15:guide id="6" orient="horz" pos="4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800"/>
            <a:ext cx="4124325" cy="1371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674" y="685801"/>
            <a:ext cx="6168325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7700" y="2057400"/>
            <a:ext cx="41243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800"/>
            <a:ext cx="4124325" cy="1371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3924" y="685801"/>
            <a:ext cx="6176075" cy="50291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7700" y="2057400"/>
            <a:ext cx="41243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4E29EF-EA91-3D4C-B70A-9380CB736A5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823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81ABF082-7A8F-9D4D-97A7-7E7C3EAB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85800"/>
            <a:ext cx="10782300" cy="10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786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bg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08">
          <p15:clr>
            <a:srgbClr val="F26B43"/>
          </p15:clr>
        </p15:guide>
        <p15:guide id="4" pos="7200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600">
          <p15:clr>
            <a:srgbClr val="F26B43"/>
          </p15:clr>
        </p15:guide>
        <p15:guide id="7" orient="horz" pos="3864" userDrawn="1">
          <p15:clr>
            <a:srgbClr val="F26B43"/>
          </p15:clr>
        </p15:guide>
        <p15:guide id="8" orient="horz" pos="34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E3D63-7647-E341-9B79-2D98EFEE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40" y="2355742"/>
            <a:ext cx="10675159" cy="1073258"/>
          </a:xfrm>
        </p:spPr>
        <p:txBody>
          <a:bodyPr/>
          <a:lstStyle/>
          <a:p>
            <a:pPr algn="ctr"/>
            <a:r>
              <a:rPr lang="en-US" dirty="0"/>
              <a:t>Urban Agriculture 101</a:t>
            </a:r>
          </a:p>
        </p:txBody>
      </p:sp>
    </p:spTree>
    <p:extLst>
      <p:ext uri="{BB962C8B-B14F-4D97-AF65-F5344CB8AC3E}">
        <p14:creationId xmlns:p14="http://schemas.microsoft.com/office/powerpoint/2010/main" val="29531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96F8B6-EFDE-9F41-8E22-30D73258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85800"/>
            <a:ext cx="10706100" cy="1414220"/>
          </a:xfrm>
        </p:spPr>
        <p:txBody>
          <a:bodyPr anchor="ctr">
            <a:normAutofit/>
          </a:bodyPr>
          <a:lstStyle/>
          <a:p>
            <a:r>
              <a:rPr lang="en-US" dirty="0"/>
              <a:t>Urban Agriculture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98880A-CA26-1C4A-B452-2E1AAE7A6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162014"/>
            <a:ext cx="11085388" cy="3552986"/>
          </a:xfrm>
        </p:spPr>
        <p:txBody>
          <a:bodyPr>
            <a:normAutofit/>
          </a:bodyPr>
          <a:lstStyle/>
          <a:p>
            <a:r>
              <a:rPr lang="en-US" dirty="0"/>
              <a:t>Northeast Community College offers a degree in Urban Ag</a:t>
            </a:r>
          </a:p>
          <a:p>
            <a:endParaRPr lang="en-US" dirty="0"/>
          </a:p>
          <a:p>
            <a:r>
              <a:rPr lang="en-US" dirty="0"/>
              <a:t>This is a combination of Ag and </a:t>
            </a:r>
            <a:r>
              <a:rPr lang="en-US" dirty="0" err="1"/>
              <a:t>Hort</a:t>
            </a:r>
            <a:r>
              <a:rPr lang="en-US" dirty="0"/>
              <a:t> classes that can be tailored to your interests</a:t>
            </a:r>
          </a:p>
          <a:p>
            <a:endParaRPr lang="en-US" dirty="0"/>
          </a:p>
          <a:p>
            <a:r>
              <a:rPr lang="en-US" dirty="0"/>
              <a:t>The 10-acre Urban Farm on the Northeast Campus serves as an outdoor learning classroom with unlimited potential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6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7E977-42BD-E879-6D7C-F6CEE2AE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28" y="685800"/>
            <a:ext cx="4124325" cy="827314"/>
          </a:xfrm>
        </p:spPr>
        <p:txBody>
          <a:bodyPr anchor="b">
            <a:normAutofit/>
          </a:bodyPr>
          <a:lstStyle/>
          <a:p>
            <a:r>
              <a:rPr lang="en-US" dirty="0"/>
              <a:t>Urban Agriculture</a:t>
            </a:r>
          </a:p>
        </p:txBody>
      </p:sp>
      <p:pic>
        <p:nvPicPr>
          <p:cNvPr id="5" name="Picture 4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BC701690-5C3F-8ACB-0692-0A9320528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2" r="17057"/>
          <a:stretch/>
        </p:blipFill>
        <p:spPr>
          <a:xfrm>
            <a:off x="5261674" y="1099457"/>
            <a:ext cx="6168325" cy="50291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F9327-E29E-79CB-1F14-2230BF856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700" y="1513114"/>
            <a:ext cx="4124325" cy="4201886"/>
          </a:xfrm>
        </p:spPr>
        <p:txBody>
          <a:bodyPr>
            <a:normAutofit/>
          </a:bodyPr>
          <a:lstStyle/>
          <a:p>
            <a:r>
              <a:rPr lang="en-US" sz="2000" dirty="0"/>
              <a:t>Urban Farm – Current Projects</a:t>
            </a:r>
          </a:p>
          <a:p>
            <a:pPr lvl="1"/>
            <a:r>
              <a:rPr lang="en-US" sz="2000" dirty="0"/>
              <a:t>Bees</a:t>
            </a:r>
          </a:p>
          <a:p>
            <a:pPr lvl="1"/>
            <a:r>
              <a:rPr lang="en-US" sz="2000" dirty="0"/>
              <a:t>Native fruit and nut orchard</a:t>
            </a:r>
          </a:p>
          <a:p>
            <a:pPr lvl="1"/>
            <a:r>
              <a:rPr lang="en-US" sz="2000" dirty="0"/>
              <a:t>Compost</a:t>
            </a:r>
          </a:p>
          <a:p>
            <a:pPr lvl="1"/>
            <a:r>
              <a:rPr lang="en-US" sz="2000" dirty="0"/>
              <a:t>Biological surveys</a:t>
            </a:r>
          </a:p>
          <a:p>
            <a:pPr lvl="1"/>
            <a:r>
              <a:rPr lang="en-US" sz="2000" dirty="0"/>
              <a:t>Bat boxes</a:t>
            </a:r>
          </a:p>
          <a:p>
            <a:pPr lvl="1"/>
            <a:r>
              <a:rPr lang="en-US" sz="2000" dirty="0"/>
              <a:t>Raised beds</a:t>
            </a:r>
          </a:p>
          <a:p>
            <a:pPr lvl="1"/>
            <a:r>
              <a:rPr lang="en-US" sz="2000" dirty="0"/>
              <a:t>Permeable pavers</a:t>
            </a:r>
          </a:p>
          <a:p>
            <a:pPr lvl="1"/>
            <a:r>
              <a:rPr lang="en-US" sz="2000" dirty="0"/>
              <a:t>Soil testing</a:t>
            </a:r>
          </a:p>
          <a:p>
            <a:pPr lvl="1"/>
            <a:r>
              <a:rPr lang="en-US" sz="2000" dirty="0"/>
              <a:t>Water sensing technology</a:t>
            </a:r>
          </a:p>
          <a:p>
            <a:pPr lvl="1"/>
            <a:r>
              <a:rPr lang="en-US" sz="2000" dirty="0"/>
              <a:t>Drone flights</a:t>
            </a:r>
          </a:p>
        </p:txBody>
      </p:sp>
    </p:spTree>
    <p:extLst>
      <p:ext uri="{BB962C8B-B14F-4D97-AF65-F5344CB8AC3E}">
        <p14:creationId xmlns:p14="http://schemas.microsoft.com/office/powerpoint/2010/main" val="39257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531E-8D3C-3084-F28B-C2942186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- Agronomy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B17B5-CEAB-9BF5-1D4F-29B9F19B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Crop Scout</a:t>
            </a:r>
          </a:p>
          <a:p>
            <a:r>
              <a:rPr lang="en-US" dirty="0"/>
              <a:t>Chemical applicator</a:t>
            </a:r>
          </a:p>
          <a:p>
            <a:r>
              <a:rPr lang="en-US" dirty="0"/>
              <a:t>Agronomist</a:t>
            </a:r>
          </a:p>
          <a:p>
            <a:r>
              <a:rPr lang="en-US" dirty="0"/>
              <a:t>Extension Educator</a:t>
            </a:r>
          </a:p>
          <a:p>
            <a:r>
              <a:rPr lang="en-US" dirty="0"/>
              <a:t>Seed Sales</a:t>
            </a:r>
          </a:p>
          <a:p>
            <a:r>
              <a:rPr lang="en-US" dirty="0"/>
              <a:t>Agriculture Producer/Farmer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17E1-FF56-4453-D2EE-7EC3174C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- Horticulture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85245-B4D3-5805-CAF1-5AD9C4289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Nursery/Greenhouse Owner</a:t>
            </a:r>
          </a:p>
          <a:p>
            <a:r>
              <a:rPr lang="en-US" dirty="0"/>
              <a:t>Turfgrass specialist</a:t>
            </a:r>
          </a:p>
          <a:p>
            <a:r>
              <a:rPr lang="en-US" dirty="0"/>
              <a:t>Golf Course Superintendent</a:t>
            </a:r>
          </a:p>
          <a:p>
            <a:r>
              <a:rPr lang="en-US" dirty="0"/>
              <a:t>Horticulturalist</a:t>
            </a:r>
          </a:p>
          <a:p>
            <a:r>
              <a:rPr lang="en-US" dirty="0"/>
              <a:t>Professional Landscaper</a:t>
            </a:r>
          </a:p>
          <a:p>
            <a:r>
              <a:rPr lang="en-US" dirty="0"/>
              <a:t>Extension Educator</a:t>
            </a:r>
          </a:p>
        </p:txBody>
      </p:sp>
    </p:spTree>
    <p:extLst>
      <p:ext uri="{BB962C8B-B14F-4D97-AF65-F5344CB8AC3E}">
        <p14:creationId xmlns:p14="http://schemas.microsoft.com/office/powerpoint/2010/main" val="24133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E71C-FC79-B9F5-882C-D5E9B782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– Urban 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02A01-15C0-8DAD-0658-A6104EADA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Entrepreneur </a:t>
            </a:r>
          </a:p>
          <a:p>
            <a:r>
              <a:rPr lang="en-US" dirty="0"/>
              <a:t>Extension Educator</a:t>
            </a:r>
          </a:p>
          <a:p>
            <a:r>
              <a:rPr lang="en-US" dirty="0"/>
              <a:t>Urban Forest Specialist</a:t>
            </a:r>
          </a:p>
          <a:p>
            <a:r>
              <a:rPr lang="en-US" dirty="0"/>
              <a:t>Parks and Recreation Specialist</a:t>
            </a:r>
          </a:p>
          <a:p>
            <a:r>
              <a:rPr lang="en-US" dirty="0"/>
              <a:t>Specialty Grower</a:t>
            </a:r>
          </a:p>
          <a:p>
            <a:r>
              <a:rPr lang="en-US" dirty="0"/>
              <a:t>Community Garden/Farmers Market/CSA Coordinator</a:t>
            </a:r>
          </a:p>
        </p:txBody>
      </p:sp>
    </p:spTree>
    <p:extLst>
      <p:ext uri="{BB962C8B-B14F-4D97-AF65-F5344CB8AC3E}">
        <p14:creationId xmlns:p14="http://schemas.microsoft.com/office/powerpoint/2010/main" val="17110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AC44-48E8-3147-9360-66D2C89F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60" y="590145"/>
            <a:ext cx="11128442" cy="5369667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758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13B2-0F0C-1C46-8C7A-E30FC1D5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208507"/>
            <a:ext cx="4124325" cy="58506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7744C-6EA6-DE45-B67E-292E30C7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674" y="797668"/>
            <a:ext cx="6168325" cy="4917332"/>
          </a:xfrm>
        </p:spPr>
        <p:txBody>
          <a:bodyPr anchor="ctr" anchorCtr="0"/>
          <a:lstStyle/>
          <a:p>
            <a:r>
              <a:rPr lang="en-US" b="0" dirty="0"/>
              <a:t>Define three different areas of Agriculture related to the plant sciences</a:t>
            </a:r>
          </a:p>
          <a:p>
            <a:r>
              <a:rPr lang="en-US" b="0" dirty="0"/>
              <a:t>Describe the Urban Ag curriculum at Northeast Community College</a:t>
            </a:r>
            <a:endParaRPr lang="en-US" dirty="0"/>
          </a:p>
          <a:p>
            <a:r>
              <a:rPr lang="en-US" b="0" dirty="0"/>
              <a:t>List some careers that fall under each area of Agriculture in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555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EDF0-06B7-E64C-AF6A-F46DDF13F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What is Agronomy?</a:t>
            </a:r>
          </a:p>
        </p:txBody>
      </p:sp>
    </p:spTree>
    <p:extLst>
      <p:ext uri="{BB962C8B-B14F-4D97-AF65-F5344CB8AC3E}">
        <p14:creationId xmlns:p14="http://schemas.microsoft.com/office/powerpoint/2010/main" val="169485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96F8B6-EFDE-9F41-8E22-30D73258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001" y="2229276"/>
            <a:ext cx="4124325" cy="585061"/>
          </a:xfrm>
        </p:spPr>
        <p:txBody>
          <a:bodyPr/>
          <a:lstStyle/>
          <a:p>
            <a:r>
              <a:rPr lang="en-US" dirty="0"/>
              <a:t>Agronomy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98880A-CA26-1C4A-B452-2E1AAE7A6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4001" y="2814338"/>
            <a:ext cx="4124325" cy="2281644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The study and production of growing grains and grasses in large-scale</a:t>
            </a:r>
          </a:p>
          <a:p>
            <a:endParaRPr lang="en-US" sz="2400" dirty="0"/>
          </a:p>
          <a:p>
            <a:r>
              <a:rPr lang="en-US" sz="2400" dirty="0"/>
              <a:t>Sold by the bushel or the </a:t>
            </a:r>
            <a:r>
              <a:rPr lang="en-US" sz="2400" dirty="0" err="1"/>
              <a:t>ctw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Examples: </a:t>
            </a:r>
          </a:p>
          <a:p>
            <a:r>
              <a:rPr lang="en-US" sz="2400" dirty="0"/>
              <a:t>Corn, Sorghum, Millet, Soybeans</a:t>
            </a:r>
          </a:p>
        </p:txBody>
      </p:sp>
      <p:pic>
        <p:nvPicPr>
          <p:cNvPr id="2" name="Picture 1" descr="Plants in a field">
            <a:extLst>
              <a:ext uri="{FF2B5EF4-FFF2-40B4-BE49-F238E27FC236}">
                <a16:creationId xmlns:a16="http://schemas.microsoft.com/office/drawing/2014/main" id="{5199A1F9-6B78-AC4D-D0D7-89121B458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75" r="-2" b="992"/>
          <a:stretch/>
        </p:blipFill>
        <p:spPr>
          <a:xfrm>
            <a:off x="675247" y="1871743"/>
            <a:ext cx="6202118" cy="3114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42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EDF0-06B7-E64C-AF6A-F46DDF13F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What is horticulture?</a:t>
            </a:r>
          </a:p>
        </p:txBody>
      </p:sp>
    </p:spTree>
    <p:extLst>
      <p:ext uri="{BB962C8B-B14F-4D97-AF65-F5344CB8AC3E}">
        <p14:creationId xmlns:p14="http://schemas.microsoft.com/office/powerpoint/2010/main" val="29092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96F8B6-EFDE-9F41-8E22-30D73258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001" y="2229276"/>
            <a:ext cx="4124325" cy="585061"/>
          </a:xfrm>
        </p:spPr>
        <p:txBody>
          <a:bodyPr/>
          <a:lstStyle/>
          <a:p>
            <a:r>
              <a:rPr lang="en-US" dirty="0" err="1"/>
              <a:t>HOrticulture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98880A-CA26-1C4A-B452-2E1AAE7A6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4001" y="2814337"/>
            <a:ext cx="4124325" cy="3114513"/>
          </a:xfrm>
        </p:spPr>
        <p:txBody>
          <a:bodyPr>
            <a:normAutofit fontScale="92500" lnSpcReduction="20000"/>
          </a:bodyPr>
          <a:lstStyle/>
          <a:p>
            <a:r>
              <a:rPr lang="en-US" sz="2400"/>
              <a:t>The study and production of high-value and ornamental crops, generally in small-scale</a:t>
            </a:r>
          </a:p>
          <a:p>
            <a:endParaRPr lang="en-US" sz="2400"/>
          </a:p>
          <a:p>
            <a:r>
              <a:rPr lang="en-US" sz="2400"/>
              <a:t>Sold individually or by the pound/kilo</a:t>
            </a:r>
          </a:p>
          <a:p>
            <a:endParaRPr lang="en-US" sz="2400"/>
          </a:p>
          <a:p>
            <a:r>
              <a:rPr lang="en-US" sz="2400"/>
              <a:t>Examples: </a:t>
            </a:r>
          </a:p>
          <a:p>
            <a:r>
              <a:rPr lang="en-US" sz="2400"/>
              <a:t>Turfgrass, Trees, Vegetable Production, Fruit Production</a:t>
            </a:r>
            <a:endParaRPr lang="en-US" sz="2400" dirty="0"/>
          </a:p>
        </p:txBody>
      </p:sp>
      <p:pic>
        <p:nvPicPr>
          <p:cNvPr id="4" name="Picture 3" descr="Fresh fruit and vegetables">
            <a:extLst>
              <a:ext uri="{FF2B5EF4-FFF2-40B4-BE49-F238E27FC236}">
                <a16:creationId xmlns:a16="http://schemas.microsoft.com/office/drawing/2014/main" id="{AE1EF751-4EA9-70D0-0099-B1FB4E6CB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4" y="1599105"/>
            <a:ext cx="5486400" cy="36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8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2A88-B62A-F01D-E256-49A348B8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6BC1C-F27E-4F7E-4260-88DD3F2E93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Lentils</a:t>
            </a:r>
          </a:p>
          <a:p>
            <a:pPr marL="0" indent="0">
              <a:buNone/>
            </a:pPr>
            <a:r>
              <a:rPr lang="en-US" dirty="0"/>
              <a:t>Grapefruit	</a:t>
            </a:r>
          </a:p>
          <a:p>
            <a:pPr marL="0" indent="0">
              <a:buNone/>
            </a:pPr>
            <a:r>
              <a:rPr lang="en-US" dirty="0"/>
              <a:t>Potatoes</a:t>
            </a:r>
          </a:p>
          <a:p>
            <a:pPr marL="0" indent="0">
              <a:buNone/>
            </a:pPr>
            <a:r>
              <a:rPr lang="en-US" dirty="0"/>
              <a:t>Walnuts</a:t>
            </a:r>
          </a:p>
          <a:p>
            <a:pPr marL="0" indent="0">
              <a:buNone/>
            </a:pPr>
            <a:r>
              <a:rPr lang="en-US" dirty="0"/>
              <a:t>Sunflowers</a:t>
            </a:r>
          </a:p>
          <a:p>
            <a:pPr marL="0" indent="0">
              <a:buNone/>
            </a:pPr>
            <a:r>
              <a:rPr lang="en-US" dirty="0"/>
              <a:t>Cut Flowers</a:t>
            </a:r>
          </a:p>
          <a:p>
            <a:pPr marL="0" indent="0">
              <a:buNone/>
            </a:pPr>
            <a:r>
              <a:rPr lang="en-US" dirty="0"/>
              <a:t>Lettuce</a:t>
            </a:r>
          </a:p>
          <a:p>
            <a:pPr marL="0" indent="0">
              <a:buNone/>
            </a:pPr>
            <a:r>
              <a:rPr lang="en-US" dirty="0"/>
              <a:t>Quinoa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5B584A-B138-5D1A-AD55-5FFDC30524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Agronomy</a:t>
            </a:r>
          </a:p>
          <a:p>
            <a:pPr marL="0" indent="0">
              <a:buNone/>
            </a:pPr>
            <a:r>
              <a:rPr lang="en-US" dirty="0"/>
              <a:t>Horticulture</a:t>
            </a:r>
          </a:p>
          <a:p>
            <a:pPr marL="0" indent="0">
              <a:buNone/>
            </a:pPr>
            <a:r>
              <a:rPr lang="en-US" dirty="0"/>
              <a:t>Both</a:t>
            </a:r>
          </a:p>
          <a:p>
            <a:pPr marL="0" indent="0">
              <a:buNone/>
            </a:pPr>
            <a:r>
              <a:rPr lang="en-US" dirty="0"/>
              <a:t>Horticulture</a:t>
            </a:r>
          </a:p>
          <a:p>
            <a:pPr marL="0" indent="0">
              <a:buNone/>
            </a:pPr>
            <a:r>
              <a:rPr lang="en-US" dirty="0"/>
              <a:t>Agronomy</a:t>
            </a:r>
          </a:p>
          <a:p>
            <a:pPr marL="0" indent="0">
              <a:buNone/>
            </a:pPr>
            <a:r>
              <a:rPr lang="en-US" dirty="0"/>
              <a:t>Horticulture</a:t>
            </a:r>
          </a:p>
          <a:p>
            <a:pPr marL="0" indent="0">
              <a:buNone/>
            </a:pPr>
            <a:r>
              <a:rPr lang="en-US" dirty="0"/>
              <a:t>Both</a:t>
            </a:r>
          </a:p>
          <a:p>
            <a:pPr marL="0" indent="0">
              <a:buNone/>
            </a:pPr>
            <a:r>
              <a:rPr lang="en-US" dirty="0"/>
              <a:t>Agronomy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27FF2-B67E-4CD7-A600-1724AD0C61AC}"/>
              </a:ext>
            </a:extLst>
          </p:cNvPr>
          <p:cNvSpPr txBox="1"/>
          <p:nvPr/>
        </p:nvSpPr>
        <p:spPr>
          <a:xfrm>
            <a:off x="3333750" y="915855"/>
            <a:ext cx="6643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category of plant science would the following commodities be produced under?</a:t>
            </a:r>
          </a:p>
        </p:txBody>
      </p:sp>
    </p:spTree>
    <p:extLst>
      <p:ext uri="{BB962C8B-B14F-4D97-AF65-F5344CB8AC3E}">
        <p14:creationId xmlns:p14="http://schemas.microsoft.com/office/powerpoint/2010/main" val="122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EDF0-06B7-E64C-AF6A-F46DDF13F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What is urban agriculture?</a:t>
            </a:r>
          </a:p>
        </p:txBody>
      </p:sp>
    </p:spTree>
    <p:extLst>
      <p:ext uri="{BB962C8B-B14F-4D97-AF65-F5344CB8AC3E}">
        <p14:creationId xmlns:p14="http://schemas.microsoft.com/office/powerpoint/2010/main" val="12981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96F8B6-EFDE-9F41-8E22-30D73258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73" y="1674821"/>
            <a:ext cx="4572964" cy="585061"/>
          </a:xfrm>
        </p:spPr>
        <p:txBody>
          <a:bodyPr/>
          <a:lstStyle/>
          <a:p>
            <a:r>
              <a:rPr lang="en-US" dirty="0"/>
              <a:t>Urban Agriculture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98880A-CA26-1C4A-B452-2E1AAE7A6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0573" y="2259882"/>
            <a:ext cx="5131427" cy="437722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Diversified ag production with value-added components, typically more horticulture and small production animal </a:t>
            </a:r>
          </a:p>
          <a:p>
            <a:endParaRPr lang="en-US" sz="2400" dirty="0"/>
          </a:p>
          <a:p>
            <a:r>
              <a:rPr lang="en-US" sz="2400" dirty="0"/>
              <a:t>Typically found in urban environments or at the margins of urban environments where lots or small acreages are common</a:t>
            </a:r>
          </a:p>
          <a:p>
            <a:endParaRPr lang="en-US" sz="2400" dirty="0"/>
          </a:p>
          <a:p>
            <a:r>
              <a:rPr lang="en-US" sz="2400" dirty="0"/>
              <a:t>Sold in specialty markets such as CSAs, Farmers Markets, and contracted vendors</a:t>
            </a:r>
          </a:p>
          <a:p>
            <a:endParaRPr lang="en-US" sz="2400" dirty="0"/>
          </a:p>
          <a:p>
            <a:r>
              <a:rPr lang="en-US" sz="2400" dirty="0"/>
              <a:t>Examples: </a:t>
            </a:r>
          </a:p>
          <a:p>
            <a:r>
              <a:rPr lang="en-US" sz="2400" dirty="0"/>
              <a:t>Honey Production, Hydroponics, Egg Production, Preserved Foods, Baked Goods </a:t>
            </a:r>
          </a:p>
        </p:txBody>
      </p:sp>
      <p:pic>
        <p:nvPicPr>
          <p:cNvPr id="3" name="Picture 2" descr="Bees on honeycomb">
            <a:extLst>
              <a:ext uri="{FF2B5EF4-FFF2-40B4-BE49-F238E27FC236}">
                <a16:creationId xmlns:a16="http://schemas.microsoft.com/office/drawing/2014/main" id="{332BC406-2278-E38F-F81D-EB92F1BF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81" y="1800863"/>
            <a:ext cx="5552605" cy="370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ortheast Brand Colors">
      <a:dk1>
        <a:srgbClr val="000000"/>
      </a:dk1>
      <a:lt1>
        <a:srgbClr val="ED1944"/>
      </a:lt1>
      <a:dk2>
        <a:srgbClr val="63666A"/>
      </a:dk2>
      <a:lt2>
        <a:srgbClr val="C8C9C7"/>
      </a:lt2>
      <a:accent1>
        <a:srgbClr val="E7E6E6"/>
      </a:accent1>
      <a:accent2>
        <a:srgbClr val="EE9AAB"/>
      </a:accent2>
      <a:accent3>
        <a:srgbClr val="E66781"/>
      </a:accent3>
      <a:accent4>
        <a:srgbClr val="C8153B"/>
      </a:accent4>
      <a:accent5>
        <a:srgbClr val="5D0E1F"/>
      </a:accent5>
      <a:accent6>
        <a:srgbClr val="3F3F3F"/>
      </a:accent6>
      <a:hlink>
        <a:srgbClr val="ED1944"/>
      </a:hlink>
      <a:folHlink>
        <a:srgbClr val="C8C9C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2D49B44-6D25-1E43-AD6F-890A426ACAA1}" vid="{2C69D36E-7607-4A4D-B844-34A8CFE1B4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546572-7c84-424f-ac79-810ee5f663f3">
      <Terms xmlns="http://schemas.microsoft.com/office/infopath/2007/PartnerControls"/>
    </lcf76f155ced4ddcb4097134ff3c332f>
    <TaxCatchAll xmlns="e36fefaa-a645-44e8-88d5-c40f26cbfe4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B1499475FF9044868FCDC6107D2C5A" ma:contentTypeVersion="14" ma:contentTypeDescription="Create a new document." ma:contentTypeScope="" ma:versionID="1b6808780425ba101012f454309abd4c">
  <xsd:schema xmlns:xsd="http://www.w3.org/2001/XMLSchema" xmlns:xs="http://www.w3.org/2001/XMLSchema" xmlns:p="http://schemas.microsoft.com/office/2006/metadata/properties" xmlns:ns2="65546572-7c84-424f-ac79-810ee5f663f3" xmlns:ns3="e36fefaa-a645-44e8-88d5-c40f26cbfe4d" targetNamespace="http://schemas.microsoft.com/office/2006/metadata/properties" ma:root="true" ma:fieldsID="8eb1a1376ec0bf918fac039a5fa41cb4" ns2:_="" ns3:_="">
    <xsd:import namespace="65546572-7c84-424f-ac79-810ee5f663f3"/>
    <xsd:import namespace="e36fefaa-a645-44e8-88d5-c40f26cbf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546572-7c84-424f-ac79-810ee5f663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3e95ab1-b377-4ac6-a51f-03b30f3dc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fefaa-a645-44e8-88d5-c40f26cbfe4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59f69d3-76cc-465c-bd6b-07c09f46f669}" ma:internalName="TaxCatchAll" ma:showField="CatchAllData" ma:web="e36fefaa-a645-44e8-88d5-c40f26cbf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50F4DD-61BF-462A-8432-95D979D1DBEB}">
  <ds:schemaRefs>
    <ds:schemaRef ds:uri="http://schemas.microsoft.com/office/2006/metadata/properties"/>
    <ds:schemaRef ds:uri="http://schemas.microsoft.com/office/infopath/2007/PartnerControls"/>
    <ds:schemaRef ds:uri="65546572-7c84-424f-ac79-810ee5f663f3"/>
    <ds:schemaRef ds:uri="e36fefaa-a645-44e8-88d5-c40f26cbfe4d"/>
  </ds:schemaRefs>
</ds:datastoreItem>
</file>

<file path=customXml/itemProps2.xml><?xml version="1.0" encoding="utf-8"?>
<ds:datastoreItem xmlns:ds="http://schemas.openxmlformats.org/officeDocument/2006/customXml" ds:itemID="{8E85AD89-F6AB-4678-A3D5-C9B1A7BB86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546572-7c84-424f-ac79-810ee5f663f3"/>
    <ds:schemaRef ds:uri="e36fefaa-a645-44e8-88d5-c40f26cbfe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5A3A87-526B-46D5-ACBE-2A23B9383F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</TotalTime>
  <Words>343</Words>
  <Application>Microsoft Office PowerPoint</Application>
  <PresentationFormat>Widescreen</PresentationFormat>
  <Paragraphs>94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Theme</vt:lpstr>
      <vt:lpstr>Urban Agriculture 101</vt:lpstr>
      <vt:lpstr>Agenda</vt:lpstr>
      <vt:lpstr>What is Agronomy?</vt:lpstr>
      <vt:lpstr>Agronomy</vt:lpstr>
      <vt:lpstr>What is horticulture?</vt:lpstr>
      <vt:lpstr>HOrticulture</vt:lpstr>
      <vt:lpstr>Quiz!</vt:lpstr>
      <vt:lpstr>What is urban agriculture?</vt:lpstr>
      <vt:lpstr>Urban Agriculture</vt:lpstr>
      <vt:lpstr>Urban Agriculture</vt:lpstr>
      <vt:lpstr>Urban Agriculture</vt:lpstr>
      <vt:lpstr>Careers - Agronomy</vt:lpstr>
      <vt:lpstr>Careers - Horticulture</vt:lpstr>
      <vt:lpstr>Careers – Urban Ag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Headlee</dc:creator>
  <cp:lastModifiedBy>Trentee Bush</cp:lastModifiedBy>
  <cp:revision>26</cp:revision>
  <dcterms:created xsi:type="dcterms:W3CDTF">2021-06-14T16:06:31Z</dcterms:created>
  <dcterms:modified xsi:type="dcterms:W3CDTF">2024-05-24T18:02:41Z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0x010100C7B1499475FF9044868FCDC6107D2C5A</vt:lpwstr>
  </property>
  <property fmtid="{D5CDD505-2E9C-101B-9397-08002B2CF9AE}" pid="3" name="Order">
    <vt:r8>7700</vt:r8>
  </property>
</Properties>
</file>