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308" r:id="rId4"/>
    <p:sldId id="309" r:id="rId5"/>
    <p:sldId id="310" r:id="rId6"/>
    <p:sldId id="307" r:id="rId7"/>
    <p:sldId id="306" r:id="rId8"/>
    <p:sldId id="302" r:id="rId9"/>
    <p:sldId id="303" r:id="rId10"/>
    <p:sldId id="304" r:id="rId11"/>
    <p:sldId id="305" r:id="rId12"/>
    <p:sldId id="258" r:id="rId13"/>
    <p:sldId id="285"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A02FD-4436-4A27-B9DF-75D01E3A4C11}" v="44" dt="2024-02-07T21:12:46.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217" autoAdjust="0"/>
  </p:normalViewPr>
  <p:slideViewPr>
    <p:cSldViewPr snapToGrid="0">
      <p:cViewPr varScale="1">
        <p:scale>
          <a:sx n="53" d="100"/>
          <a:sy n="53" d="100"/>
        </p:scale>
        <p:origin x="11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Nelson" userId="0f64e50d-6487-4157-bafb-1f33ee7d17d2" providerId="ADAL" clId="{F4EA02FD-4436-4A27-B9DF-75D01E3A4C11}"/>
    <pc:docChg chg="custSel addSld delSld modSld sldOrd">
      <pc:chgData name="Courtney Nelson" userId="0f64e50d-6487-4157-bafb-1f33ee7d17d2" providerId="ADAL" clId="{F4EA02FD-4436-4A27-B9DF-75D01E3A4C11}" dt="2024-02-07T21:12:55.615" v="907" actId="20577"/>
      <pc:docMkLst>
        <pc:docMk/>
      </pc:docMkLst>
      <pc:sldChg chg="modSp mod modNotesTx">
        <pc:chgData name="Courtney Nelson" userId="0f64e50d-6487-4157-bafb-1f33ee7d17d2" providerId="ADAL" clId="{F4EA02FD-4436-4A27-B9DF-75D01E3A4C11}" dt="2024-02-07T16:39:55.526" v="426" actId="20577"/>
        <pc:sldMkLst>
          <pc:docMk/>
          <pc:sldMk cId="1196407276" sldId="257"/>
        </pc:sldMkLst>
        <pc:spChg chg="mod">
          <ac:chgData name="Courtney Nelson" userId="0f64e50d-6487-4157-bafb-1f33ee7d17d2" providerId="ADAL" clId="{F4EA02FD-4436-4A27-B9DF-75D01E3A4C11}" dt="2024-02-07T16:24:18.938" v="192" actId="20577"/>
          <ac:spMkLst>
            <pc:docMk/>
            <pc:sldMk cId="1196407276" sldId="257"/>
            <ac:spMk id="2" creationId="{082AC35F-5F0D-5B6A-A9E8-58828AE9AB23}"/>
          </ac:spMkLst>
        </pc:spChg>
        <pc:spChg chg="mod">
          <ac:chgData name="Courtney Nelson" userId="0f64e50d-6487-4157-bafb-1f33ee7d17d2" providerId="ADAL" clId="{F4EA02FD-4436-4A27-B9DF-75D01E3A4C11}" dt="2024-02-07T16:39:55.526" v="426" actId="20577"/>
          <ac:spMkLst>
            <pc:docMk/>
            <pc:sldMk cId="1196407276" sldId="257"/>
            <ac:spMk id="3" creationId="{67896D1E-53F2-5A13-6381-FA68848E62A5}"/>
          </ac:spMkLst>
        </pc:spChg>
      </pc:sldChg>
      <pc:sldChg chg="modSp add mod ord">
        <pc:chgData name="Courtney Nelson" userId="0f64e50d-6487-4157-bafb-1f33ee7d17d2" providerId="ADAL" clId="{F4EA02FD-4436-4A27-B9DF-75D01E3A4C11}" dt="2024-02-07T19:15:58.877" v="803" actId="20577"/>
        <pc:sldMkLst>
          <pc:docMk/>
          <pc:sldMk cId="1833657202" sldId="258"/>
        </pc:sldMkLst>
        <pc:spChg chg="mod">
          <ac:chgData name="Courtney Nelson" userId="0f64e50d-6487-4157-bafb-1f33ee7d17d2" providerId="ADAL" clId="{F4EA02FD-4436-4A27-B9DF-75D01E3A4C11}" dt="2024-02-07T16:24:43.681" v="200" actId="20577"/>
          <ac:spMkLst>
            <pc:docMk/>
            <pc:sldMk cId="1833657202" sldId="258"/>
            <ac:spMk id="2" creationId="{B2F33331-365D-4930-F830-874E12BDFAAC}"/>
          </ac:spMkLst>
        </pc:spChg>
        <pc:spChg chg="mod">
          <ac:chgData name="Courtney Nelson" userId="0f64e50d-6487-4157-bafb-1f33ee7d17d2" providerId="ADAL" clId="{F4EA02FD-4436-4A27-B9DF-75D01E3A4C11}" dt="2024-02-07T19:15:58.877" v="803" actId="20577"/>
          <ac:spMkLst>
            <pc:docMk/>
            <pc:sldMk cId="1833657202" sldId="258"/>
            <ac:spMk id="3" creationId="{4C5593C3-0053-4EE4-9BA1-B92806FF9BBA}"/>
          </ac:spMkLst>
        </pc:spChg>
      </pc:sldChg>
      <pc:sldChg chg="add ord">
        <pc:chgData name="Courtney Nelson" userId="0f64e50d-6487-4157-bafb-1f33ee7d17d2" providerId="ADAL" clId="{F4EA02FD-4436-4A27-B9DF-75D01E3A4C11}" dt="2024-02-07T16:27:49.469" v="210"/>
        <pc:sldMkLst>
          <pc:docMk/>
          <pc:sldMk cId="898382632" sldId="285"/>
        </pc:sldMkLst>
      </pc:sldChg>
      <pc:sldChg chg="modSp add mod">
        <pc:chgData name="Courtney Nelson" userId="0f64e50d-6487-4157-bafb-1f33ee7d17d2" providerId="ADAL" clId="{F4EA02FD-4436-4A27-B9DF-75D01E3A4C11}" dt="2024-02-07T16:40:38.541" v="464" actId="20577"/>
        <pc:sldMkLst>
          <pc:docMk/>
          <pc:sldMk cId="3861017865" sldId="296"/>
        </pc:sldMkLst>
        <pc:spChg chg="mod">
          <ac:chgData name="Courtney Nelson" userId="0f64e50d-6487-4157-bafb-1f33ee7d17d2" providerId="ADAL" clId="{F4EA02FD-4436-4A27-B9DF-75D01E3A4C11}" dt="2024-02-07T16:40:38.541" v="464" actId="20577"/>
          <ac:spMkLst>
            <pc:docMk/>
            <pc:sldMk cId="3861017865" sldId="296"/>
            <ac:spMk id="3" creationId="{BC23F97D-054A-4BD4-814E-3DCB1D5E3232}"/>
          </ac:spMkLst>
        </pc:spChg>
      </pc:sldChg>
      <pc:sldChg chg="add">
        <pc:chgData name="Courtney Nelson" userId="0f64e50d-6487-4157-bafb-1f33ee7d17d2" providerId="ADAL" clId="{F4EA02FD-4436-4A27-B9DF-75D01E3A4C11}" dt="2024-02-07T16:26:17.256" v="203"/>
        <pc:sldMkLst>
          <pc:docMk/>
          <pc:sldMk cId="2428568164" sldId="302"/>
        </pc:sldMkLst>
      </pc:sldChg>
      <pc:sldChg chg="add del">
        <pc:chgData name="Courtney Nelson" userId="0f64e50d-6487-4157-bafb-1f33ee7d17d2" providerId="ADAL" clId="{F4EA02FD-4436-4A27-B9DF-75D01E3A4C11}" dt="2024-02-07T16:26:25.679" v="205"/>
        <pc:sldMkLst>
          <pc:docMk/>
          <pc:sldMk cId="1324639220" sldId="303"/>
        </pc:sldMkLst>
      </pc:sldChg>
      <pc:sldChg chg="add">
        <pc:chgData name="Courtney Nelson" userId="0f64e50d-6487-4157-bafb-1f33ee7d17d2" providerId="ADAL" clId="{F4EA02FD-4436-4A27-B9DF-75D01E3A4C11}" dt="2024-02-07T16:26:32.774" v="206"/>
        <pc:sldMkLst>
          <pc:docMk/>
          <pc:sldMk cId="4259031964" sldId="303"/>
        </pc:sldMkLst>
      </pc:sldChg>
      <pc:sldChg chg="add">
        <pc:chgData name="Courtney Nelson" userId="0f64e50d-6487-4157-bafb-1f33ee7d17d2" providerId="ADAL" clId="{F4EA02FD-4436-4A27-B9DF-75D01E3A4C11}" dt="2024-02-07T16:26:39.157" v="207"/>
        <pc:sldMkLst>
          <pc:docMk/>
          <pc:sldMk cId="1387275778" sldId="304"/>
        </pc:sldMkLst>
      </pc:sldChg>
      <pc:sldChg chg="add">
        <pc:chgData name="Courtney Nelson" userId="0f64e50d-6487-4157-bafb-1f33ee7d17d2" providerId="ADAL" clId="{F4EA02FD-4436-4A27-B9DF-75D01E3A4C11}" dt="2024-02-07T16:26:45.316" v="208"/>
        <pc:sldMkLst>
          <pc:docMk/>
          <pc:sldMk cId="2061920657" sldId="305"/>
        </pc:sldMkLst>
      </pc:sldChg>
      <pc:sldChg chg="addSp delSp modSp new mod ord modNotesTx">
        <pc:chgData name="Courtney Nelson" userId="0f64e50d-6487-4157-bafb-1f33ee7d17d2" providerId="ADAL" clId="{F4EA02FD-4436-4A27-B9DF-75D01E3A4C11}" dt="2024-02-07T16:38:54.321" v="401"/>
        <pc:sldMkLst>
          <pc:docMk/>
          <pc:sldMk cId="1434470769" sldId="306"/>
        </pc:sldMkLst>
        <pc:spChg chg="mod">
          <ac:chgData name="Courtney Nelson" userId="0f64e50d-6487-4157-bafb-1f33ee7d17d2" providerId="ADAL" clId="{F4EA02FD-4436-4A27-B9DF-75D01E3A4C11}" dt="2024-02-07T16:29:49.743" v="229" actId="20577"/>
          <ac:spMkLst>
            <pc:docMk/>
            <pc:sldMk cId="1434470769" sldId="306"/>
            <ac:spMk id="2" creationId="{861C222C-BB53-4844-E508-D4C5CCF0601F}"/>
          </ac:spMkLst>
        </pc:spChg>
        <pc:spChg chg="del">
          <ac:chgData name="Courtney Nelson" userId="0f64e50d-6487-4157-bafb-1f33ee7d17d2" providerId="ADAL" clId="{F4EA02FD-4436-4A27-B9DF-75D01E3A4C11}" dt="2024-02-07T16:29:51.650" v="230"/>
          <ac:spMkLst>
            <pc:docMk/>
            <pc:sldMk cId="1434470769" sldId="306"/>
            <ac:spMk id="3" creationId="{F0553D3C-EE46-353E-A656-0787B2E4DE6C}"/>
          </ac:spMkLst>
        </pc:spChg>
        <pc:spChg chg="add mod">
          <ac:chgData name="Courtney Nelson" userId="0f64e50d-6487-4157-bafb-1f33ee7d17d2" providerId="ADAL" clId="{F4EA02FD-4436-4A27-B9DF-75D01E3A4C11}" dt="2024-02-07T16:38:13.914" v="370" actId="20577"/>
          <ac:spMkLst>
            <pc:docMk/>
            <pc:sldMk cId="1434470769" sldId="306"/>
            <ac:spMk id="5" creationId="{652D8A10-C81A-32CF-DE9D-1C4E04BD846C}"/>
          </ac:spMkLst>
        </pc:spChg>
        <pc:picChg chg="add mod">
          <ac:chgData name="Courtney Nelson" userId="0f64e50d-6487-4157-bafb-1f33ee7d17d2" providerId="ADAL" clId="{F4EA02FD-4436-4A27-B9DF-75D01E3A4C11}" dt="2024-02-07T16:29:57.154" v="231" actId="1076"/>
          <ac:picMkLst>
            <pc:docMk/>
            <pc:sldMk cId="1434470769" sldId="306"/>
            <ac:picMk id="4" creationId="{0800DA66-A696-0657-9815-AB61E2F06809}"/>
          </ac:picMkLst>
        </pc:picChg>
      </pc:sldChg>
      <pc:sldChg chg="addSp delSp modSp new mod modNotesTx">
        <pc:chgData name="Courtney Nelson" userId="0f64e50d-6487-4157-bafb-1f33ee7d17d2" providerId="ADAL" clId="{F4EA02FD-4436-4A27-B9DF-75D01E3A4C11}" dt="2024-02-07T16:37:43.576" v="316" actId="20577"/>
        <pc:sldMkLst>
          <pc:docMk/>
          <pc:sldMk cId="4065402448" sldId="307"/>
        </pc:sldMkLst>
        <pc:spChg chg="mod">
          <ac:chgData name="Courtney Nelson" userId="0f64e50d-6487-4157-bafb-1f33ee7d17d2" providerId="ADAL" clId="{F4EA02FD-4436-4A27-B9DF-75D01E3A4C11}" dt="2024-02-07T16:36:43.929" v="261" actId="20577"/>
          <ac:spMkLst>
            <pc:docMk/>
            <pc:sldMk cId="4065402448" sldId="307"/>
            <ac:spMk id="2" creationId="{82F7C414-C157-D862-DDDB-252163756DE6}"/>
          </ac:spMkLst>
        </pc:spChg>
        <pc:spChg chg="del">
          <ac:chgData name="Courtney Nelson" userId="0f64e50d-6487-4157-bafb-1f33ee7d17d2" providerId="ADAL" clId="{F4EA02FD-4436-4A27-B9DF-75D01E3A4C11}" dt="2024-02-07T16:36:20.247" v="235" actId="931"/>
          <ac:spMkLst>
            <pc:docMk/>
            <pc:sldMk cId="4065402448" sldId="307"/>
            <ac:spMk id="3" creationId="{89B11B92-02B7-8B26-7DE2-226EFA20AD15}"/>
          </ac:spMkLst>
        </pc:spChg>
        <pc:spChg chg="add mod">
          <ac:chgData name="Courtney Nelson" userId="0f64e50d-6487-4157-bafb-1f33ee7d17d2" providerId="ADAL" clId="{F4EA02FD-4436-4A27-B9DF-75D01E3A4C11}" dt="2024-02-07T16:37:43.576" v="316" actId="20577"/>
          <ac:spMkLst>
            <pc:docMk/>
            <pc:sldMk cId="4065402448" sldId="307"/>
            <ac:spMk id="6" creationId="{06D90778-E65B-2D8E-B8F5-1B340AEE6127}"/>
          </ac:spMkLst>
        </pc:spChg>
        <pc:picChg chg="add mod">
          <ac:chgData name="Courtney Nelson" userId="0f64e50d-6487-4157-bafb-1f33ee7d17d2" providerId="ADAL" clId="{F4EA02FD-4436-4A27-B9DF-75D01E3A4C11}" dt="2024-02-07T16:36:21.785" v="236" actId="27614"/>
          <ac:picMkLst>
            <pc:docMk/>
            <pc:sldMk cId="4065402448" sldId="307"/>
            <ac:picMk id="5" creationId="{B071F466-A1E2-DB82-9597-72FB83C4225F}"/>
          </ac:picMkLst>
        </pc:picChg>
      </pc:sldChg>
      <pc:sldChg chg="addSp delSp modSp new mod modClrScheme chgLayout modNotesTx">
        <pc:chgData name="Courtney Nelson" userId="0f64e50d-6487-4157-bafb-1f33ee7d17d2" providerId="ADAL" clId="{F4EA02FD-4436-4A27-B9DF-75D01E3A4C11}" dt="2024-02-07T16:49:13.578" v="763" actId="403"/>
        <pc:sldMkLst>
          <pc:docMk/>
          <pc:sldMk cId="2487977805" sldId="308"/>
        </pc:sldMkLst>
        <pc:spChg chg="mod">
          <ac:chgData name="Courtney Nelson" userId="0f64e50d-6487-4157-bafb-1f33ee7d17d2" providerId="ADAL" clId="{F4EA02FD-4436-4A27-B9DF-75D01E3A4C11}" dt="2024-02-07T16:49:05.645" v="759" actId="403"/>
          <ac:spMkLst>
            <pc:docMk/>
            <pc:sldMk cId="2487977805" sldId="308"/>
            <ac:spMk id="2" creationId="{6B888E54-F9CE-BD16-1F0C-C434C6C9B372}"/>
          </ac:spMkLst>
        </pc:spChg>
        <pc:spChg chg="del">
          <ac:chgData name="Courtney Nelson" userId="0f64e50d-6487-4157-bafb-1f33ee7d17d2" providerId="ADAL" clId="{F4EA02FD-4436-4A27-B9DF-75D01E3A4C11}" dt="2024-02-07T16:46:13.683" v="478"/>
          <ac:spMkLst>
            <pc:docMk/>
            <pc:sldMk cId="2487977805" sldId="308"/>
            <ac:spMk id="3" creationId="{B19841EC-ACCD-2587-8E22-5DE7B6442CA0}"/>
          </ac:spMkLst>
        </pc:spChg>
        <pc:spChg chg="add mod">
          <ac:chgData name="Courtney Nelson" userId="0f64e50d-6487-4157-bafb-1f33ee7d17d2" providerId="ADAL" clId="{F4EA02FD-4436-4A27-B9DF-75D01E3A4C11}" dt="2024-02-07T16:47:21.889" v="593" actId="14100"/>
          <ac:spMkLst>
            <pc:docMk/>
            <pc:sldMk cId="2487977805" sldId="308"/>
            <ac:spMk id="4" creationId="{10F58C3D-8A13-0BBD-5CF9-0C1E6705A9E8}"/>
          </ac:spMkLst>
        </pc:spChg>
        <pc:spChg chg="add mod">
          <ac:chgData name="Courtney Nelson" userId="0f64e50d-6487-4157-bafb-1f33ee7d17d2" providerId="ADAL" clId="{F4EA02FD-4436-4A27-B9DF-75D01E3A4C11}" dt="2024-02-07T16:49:13.578" v="763" actId="403"/>
          <ac:spMkLst>
            <pc:docMk/>
            <pc:sldMk cId="2487977805" sldId="308"/>
            <ac:spMk id="1031" creationId="{36A80BEF-9E90-387B-C879-BA570E54B73D}"/>
          </ac:spMkLst>
        </pc:spChg>
        <pc:picChg chg="add mod">
          <ac:chgData name="Courtney Nelson" userId="0f64e50d-6487-4157-bafb-1f33ee7d17d2" providerId="ADAL" clId="{F4EA02FD-4436-4A27-B9DF-75D01E3A4C11}" dt="2024-02-07T16:46:27.438" v="481" actId="14100"/>
          <ac:picMkLst>
            <pc:docMk/>
            <pc:sldMk cId="2487977805" sldId="308"/>
            <ac:picMk id="1026" creationId="{B6C27667-4AFD-6870-3BD9-90BBECF2AB78}"/>
          </ac:picMkLst>
        </pc:picChg>
      </pc:sldChg>
      <pc:sldChg chg="addSp delSp modSp new mod modClrScheme chgLayout modNotesTx">
        <pc:chgData name="Courtney Nelson" userId="0f64e50d-6487-4157-bafb-1f33ee7d17d2" providerId="ADAL" clId="{F4EA02FD-4436-4A27-B9DF-75D01E3A4C11}" dt="2024-02-07T21:12:36.120" v="870" actId="20577"/>
        <pc:sldMkLst>
          <pc:docMk/>
          <pc:sldMk cId="565769559" sldId="309"/>
        </pc:sldMkLst>
        <pc:spChg chg="del">
          <ac:chgData name="Courtney Nelson" userId="0f64e50d-6487-4157-bafb-1f33ee7d17d2" providerId="ADAL" clId="{F4EA02FD-4436-4A27-B9DF-75D01E3A4C11}" dt="2024-02-07T16:53:00.782" v="775" actId="26606"/>
          <ac:spMkLst>
            <pc:docMk/>
            <pc:sldMk cId="565769559" sldId="309"/>
            <ac:spMk id="2" creationId="{1627DCE6-8D78-F232-1810-854592C218DE}"/>
          </ac:spMkLst>
        </pc:spChg>
        <pc:spChg chg="del">
          <ac:chgData name="Courtney Nelson" userId="0f64e50d-6487-4157-bafb-1f33ee7d17d2" providerId="ADAL" clId="{F4EA02FD-4436-4A27-B9DF-75D01E3A4C11}" dt="2024-02-07T16:53:00.782" v="775" actId="26606"/>
          <ac:spMkLst>
            <pc:docMk/>
            <pc:sldMk cId="565769559" sldId="309"/>
            <ac:spMk id="3" creationId="{F52D98B7-69CC-5C92-B631-1B3A0C726B81}"/>
          </ac:spMkLst>
        </pc:spChg>
        <pc:spChg chg="del">
          <ac:chgData name="Courtney Nelson" userId="0f64e50d-6487-4157-bafb-1f33ee7d17d2" providerId="ADAL" clId="{F4EA02FD-4436-4A27-B9DF-75D01E3A4C11}" dt="2024-02-07T16:53:00.782" v="775" actId="26606"/>
          <ac:spMkLst>
            <pc:docMk/>
            <pc:sldMk cId="565769559" sldId="309"/>
            <ac:spMk id="4" creationId="{BB8035AE-0422-6422-60DC-37551F076EFD}"/>
          </ac:spMkLst>
        </pc:spChg>
        <pc:spChg chg="add mod">
          <ac:chgData name="Courtney Nelson" userId="0f64e50d-6487-4157-bafb-1f33ee7d17d2" providerId="ADAL" clId="{F4EA02FD-4436-4A27-B9DF-75D01E3A4C11}" dt="2024-02-07T21:11:35.353" v="869" actId="20577"/>
          <ac:spMkLst>
            <pc:docMk/>
            <pc:sldMk cId="565769559" sldId="309"/>
            <ac:spMk id="5" creationId="{B21B78C4-507A-480B-0C19-38150F223601}"/>
          </ac:spMkLst>
        </pc:spChg>
        <pc:spChg chg="add mod">
          <ac:chgData name="Courtney Nelson" userId="0f64e50d-6487-4157-bafb-1f33ee7d17d2" providerId="ADAL" clId="{F4EA02FD-4436-4A27-B9DF-75D01E3A4C11}" dt="2024-02-07T16:53:54.710" v="797" actId="20577"/>
          <ac:spMkLst>
            <pc:docMk/>
            <pc:sldMk cId="565769559" sldId="309"/>
            <ac:spMk id="2057" creationId="{A61B6E05-4569-4954-6204-6211ED3A5D49}"/>
          </ac:spMkLst>
        </pc:spChg>
        <pc:picChg chg="add del mod ord">
          <ac:chgData name="Courtney Nelson" userId="0f64e50d-6487-4157-bafb-1f33ee7d17d2" providerId="ADAL" clId="{F4EA02FD-4436-4A27-B9DF-75D01E3A4C11}" dt="2024-02-07T21:06:29.522" v="805" actId="478"/>
          <ac:picMkLst>
            <pc:docMk/>
            <pc:sldMk cId="565769559" sldId="309"/>
            <ac:picMk id="2050" creationId="{ACB9775F-015C-2808-9B3C-D2C05134AE14}"/>
          </ac:picMkLst>
        </pc:picChg>
        <pc:picChg chg="add del mod">
          <ac:chgData name="Courtney Nelson" userId="0f64e50d-6487-4157-bafb-1f33ee7d17d2" providerId="ADAL" clId="{F4EA02FD-4436-4A27-B9DF-75D01E3A4C11}" dt="2024-02-07T21:07:12.048" v="811" actId="21"/>
          <ac:picMkLst>
            <pc:docMk/>
            <pc:sldMk cId="565769559" sldId="309"/>
            <ac:picMk id="2052" creationId="{086B345E-616C-C1FB-3ACC-8CC26335A91C}"/>
          </ac:picMkLst>
        </pc:picChg>
        <pc:picChg chg="add mod">
          <ac:chgData name="Courtney Nelson" userId="0f64e50d-6487-4157-bafb-1f33ee7d17d2" providerId="ADAL" clId="{F4EA02FD-4436-4A27-B9DF-75D01E3A4C11}" dt="2024-02-07T21:08:35.703" v="836" actId="1076"/>
          <ac:picMkLst>
            <pc:docMk/>
            <pc:sldMk cId="565769559" sldId="309"/>
            <ac:picMk id="2054" creationId="{C86E5EAA-B1DA-EC22-3681-9ACF963CFCE5}"/>
          </ac:picMkLst>
        </pc:picChg>
      </pc:sldChg>
      <pc:sldChg chg="addSp delSp modSp new mod modClrScheme chgLayout modNotesTx">
        <pc:chgData name="Courtney Nelson" userId="0f64e50d-6487-4157-bafb-1f33ee7d17d2" providerId="ADAL" clId="{F4EA02FD-4436-4A27-B9DF-75D01E3A4C11}" dt="2024-02-07T21:12:55.615" v="907" actId="20577"/>
        <pc:sldMkLst>
          <pc:docMk/>
          <pc:sldMk cId="3617995461" sldId="310"/>
        </pc:sldMkLst>
        <pc:spChg chg="del mod ord">
          <ac:chgData name="Courtney Nelson" userId="0f64e50d-6487-4157-bafb-1f33ee7d17d2" providerId="ADAL" clId="{F4EA02FD-4436-4A27-B9DF-75D01E3A4C11}" dt="2024-02-07T21:07:29.663" v="813" actId="700"/>
          <ac:spMkLst>
            <pc:docMk/>
            <pc:sldMk cId="3617995461" sldId="310"/>
            <ac:spMk id="2" creationId="{8A758E93-0C9B-DBB8-EF09-81BF2E1E00BD}"/>
          </ac:spMkLst>
        </pc:spChg>
        <pc:spChg chg="del">
          <ac:chgData name="Courtney Nelson" userId="0f64e50d-6487-4157-bafb-1f33ee7d17d2" providerId="ADAL" clId="{F4EA02FD-4436-4A27-B9DF-75D01E3A4C11}" dt="2024-02-07T21:07:29.663" v="813" actId="700"/>
          <ac:spMkLst>
            <pc:docMk/>
            <pc:sldMk cId="3617995461" sldId="310"/>
            <ac:spMk id="3" creationId="{AA892735-E12D-630A-C9A2-B18C3C49373C}"/>
          </ac:spMkLst>
        </pc:spChg>
        <pc:spChg chg="del">
          <ac:chgData name="Courtney Nelson" userId="0f64e50d-6487-4157-bafb-1f33ee7d17d2" providerId="ADAL" clId="{F4EA02FD-4436-4A27-B9DF-75D01E3A4C11}" dt="2024-02-07T21:07:29.663" v="813" actId="700"/>
          <ac:spMkLst>
            <pc:docMk/>
            <pc:sldMk cId="3617995461" sldId="310"/>
            <ac:spMk id="4" creationId="{7312274B-F752-902A-25FE-E6EE6D777DAF}"/>
          </ac:spMkLst>
        </pc:spChg>
        <pc:spChg chg="add mod ord">
          <ac:chgData name="Courtney Nelson" userId="0f64e50d-6487-4157-bafb-1f33ee7d17d2" providerId="ADAL" clId="{F4EA02FD-4436-4A27-B9DF-75D01E3A4C11}" dt="2024-02-07T21:08:02.264" v="833" actId="20577"/>
          <ac:spMkLst>
            <pc:docMk/>
            <pc:sldMk cId="3617995461" sldId="310"/>
            <ac:spMk id="5" creationId="{59731369-52A9-67A6-4B8C-36919F05B8F2}"/>
          </ac:spMkLst>
        </pc:spChg>
        <pc:spChg chg="add mod">
          <ac:chgData name="Courtney Nelson" userId="0f64e50d-6487-4157-bafb-1f33ee7d17d2" providerId="ADAL" clId="{F4EA02FD-4436-4A27-B9DF-75D01E3A4C11}" dt="2024-02-07T21:12:55.615" v="907" actId="20577"/>
          <ac:spMkLst>
            <pc:docMk/>
            <pc:sldMk cId="3617995461" sldId="310"/>
            <ac:spMk id="6" creationId="{3D902FE3-7CDB-4449-61FC-678D3E16BDCD}"/>
          </ac:spMkLst>
        </pc:spChg>
        <pc:picChg chg="add mod">
          <ac:chgData name="Courtney Nelson" userId="0f64e50d-6487-4157-bafb-1f33ee7d17d2" providerId="ADAL" clId="{F4EA02FD-4436-4A27-B9DF-75D01E3A4C11}" dt="2024-02-07T21:08:19.328" v="834" actId="1076"/>
          <ac:picMkLst>
            <pc:docMk/>
            <pc:sldMk cId="3617995461" sldId="310"/>
            <ac:picMk id="2052" creationId="{086B345E-616C-C1FB-3ACC-8CC26335A9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76DF1-5A19-4189-8935-659E0E96541F}"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5801A-0304-4F8E-916E-29F3BBDECE19}" type="slidenum">
              <a:rPr lang="en-US" smtClean="0"/>
              <a:t>‹#›</a:t>
            </a:fld>
            <a:endParaRPr lang="en-US"/>
          </a:p>
        </p:txBody>
      </p:sp>
    </p:spTree>
    <p:extLst>
      <p:ext uri="{BB962C8B-B14F-4D97-AF65-F5344CB8AC3E}">
        <p14:creationId xmlns:p14="http://schemas.microsoft.com/office/powerpoint/2010/main" val="417328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arthobservatory.nasa.gov/blogs/earthmatters/2016/01/12/who-cares-about-soil-composition-qa-with-soil-scientist-douglas-mill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learn.org.nz/images/1062-relative-size-of-sand-silt-and-clay-particl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ivilblog.org/2014/02/10/how-to-identify-silt-clay-in-the-field/"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epgreenpermaculture.com/2020/07/23/three-simple-soil-tests-to-determine-what-type-of-soil-you-hav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dailygarden.us/garden-word-of-the-day/water-holding-capacit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xtension.uga.edu/publications/detail.html?number=B1511&amp;title=Principles%20of%20Irrigation%20and%20Scheduling%20for%20Vegetable%20Crops%20in%20Georgia"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yfarm.cropx.com/overvie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5801A-0304-4F8E-916E-29F3BBDECE19}" type="slidenum">
              <a:rPr lang="en-US" smtClean="0"/>
              <a:t>2</a:t>
            </a:fld>
            <a:endParaRPr lang="en-US"/>
          </a:p>
        </p:txBody>
      </p:sp>
    </p:spTree>
    <p:extLst>
      <p:ext uri="{BB962C8B-B14F-4D97-AF65-F5344CB8AC3E}">
        <p14:creationId xmlns:p14="http://schemas.microsoft.com/office/powerpoint/2010/main" val="1088304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hawk was done utilizing different prescriptions with different </a:t>
            </a:r>
            <a:r>
              <a:rPr lang="en-US"/>
              <a:t>relative maturities.</a:t>
            </a:r>
          </a:p>
        </p:txBody>
      </p:sp>
      <p:sp>
        <p:nvSpPr>
          <p:cNvPr id="4" name="Slide Number Placeholder 3"/>
          <p:cNvSpPr>
            <a:spLocks noGrp="1"/>
          </p:cNvSpPr>
          <p:nvPr>
            <p:ph type="sldNum" sz="quarter" idx="5"/>
          </p:nvPr>
        </p:nvSpPr>
        <p:spPr/>
        <p:txBody>
          <a:bodyPr/>
          <a:lstStyle/>
          <a:p>
            <a:fld id="{2B5450AC-9EC7-CA4F-8EC5-D1B5ACE0BF2A}" type="slidenum">
              <a:rPr lang="en-US" smtClean="0"/>
              <a:t>13</a:t>
            </a:fld>
            <a:endParaRPr lang="en-US"/>
          </a:p>
        </p:txBody>
      </p:sp>
    </p:spTree>
    <p:extLst>
      <p:ext uri="{BB962C8B-B14F-4D97-AF65-F5344CB8AC3E}">
        <p14:creationId xmlns:p14="http://schemas.microsoft.com/office/powerpoint/2010/main" val="151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Earth Matters - Who Cares about Soil Composition? Soil Scientist Douglas Miller for One (nasa.gov)</a:t>
            </a:r>
            <a:endParaRPr lang="en-US" dirty="0"/>
          </a:p>
        </p:txBody>
      </p:sp>
      <p:sp>
        <p:nvSpPr>
          <p:cNvPr id="4" name="Slide Number Placeholder 3"/>
          <p:cNvSpPr>
            <a:spLocks noGrp="1"/>
          </p:cNvSpPr>
          <p:nvPr>
            <p:ph type="sldNum" sz="quarter" idx="5"/>
          </p:nvPr>
        </p:nvSpPr>
        <p:spPr/>
        <p:txBody>
          <a:bodyPr/>
          <a:lstStyle/>
          <a:p>
            <a:fld id="{FFE5801A-0304-4F8E-916E-29F3BBDECE19}" type="slidenum">
              <a:rPr lang="en-US" smtClean="0"/>
              <a:t>3</a:t>
            </a:fld>
            <a:endParaRPr lang="en-US"/>
          </a:p>
        </p:txBody>
      </p:sp>
    </p:spTree>
    <p:extLst>
      <p:ext uri="{BB962C8B-B14F-4D97-AF65-F5344CB8AC3E}">
        <p14:creationId xmlns:p14="http://schemas.microsoft.com/office/powerpoint/2010/main" val="331263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Relative size of sand, silt and clay particles — Science Learning Hub</a:t>
            </a:r>
            <a:endParaRPr lang="en-US" dirty="0"/>
          </a:p>
          <a:p>
            <a:endParaRPr lang="en-US" dirty="0"/>
          </a:p>
          <a:p>
            <a:r>
              <a:rPr lang="en-US" dirty="0">
                <a:hlinkClick r:id="rId4"/>
              </a:rPr>
              <a:t>HOW TO IDENTIFY SILT &amp; CLAY IN THE FIELD? - </a:t>
            </a:r>
            <a:r>
              <a:rPr lang="en-US" dirty="0" err="1">
                <a:hlinkClick r:id="rId4"/>
              </a:rPr>
              <a:t>CivilBlog.Org</a:t>
            </a:r>
            <a:endParaRPr lang="en-US" dirty="0"/>
          </a:p>
        </p:txBody>
      </p:sp>
      <p:sp>
        <p:nvSpPr>
          <p:cNvPr id="4" name="Slide Number Placeholder 3"/>
          <p:cNvSpPr>
            <a:spLocks noGrp="1"/>
          </p:cNvSpPr>
          <p:nvPr>
            <p:ph type="sldNum" sz="quarter" idx="5"/>
          </p:nvPr>
        </p:nvSpPr>
        <p:spPr/>
        <p:txBody>
          <a:bodyPr/>
          <a:lstStyle/>
          <a:p>
            <a:fld id="{FFE5801A-0304-4F8E-916E-29F3BBDECE19}" type="slidenum">
              <a:rPr lang="en-US" smtClean="0"/>
              <a:t>4</a:t>
            </a:fld>
            <a:endParaRPr lang="en-US"/>
          </a:p>
        </p:txBody>
      </p:sp>
    </p:spTree>
    <p:extLst>
      <p:ext uri="{BB962C8B-B14F-4D97-AF65-F5344CB8AC3E}">
        <p14:creationId xmlns:p14="http://schemas.microsoft.com/office/powerpoint/2010/main" val="306827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Three Simple Soil Tests to Determine What Type of Soil You Have – Deep Green Permaculture</a:t>
            </a:r>
            <a:endParaRPr lang="en-US" dirty="0"/>
          </a:p>
        </p:txBody>
      </p:sp>
      <p:sp>
        <p:nvSpPr>
          <p:cNvPr id="4" name="Slide Number Placeholder 3"/>
          <p:cNvSpPr>
            <a:spLocks noGrp="1"/>
          </p:cNvSpPr>
          <p:nvPr>
            <p:ph type="sldNum" sz="quarter" idx="5"/>
          </p:nvPr>
        </p:nvSpPr>
        <p:spPr/>
        <p:txBody>
          <a:bodyPr/>
          <a:lstStyle/>
          <a:p>
            <a:fld id="{FFE5801A-0304-4F8E-916E-29F3BBDECE19}" type="slidenum">
              <a:rPr lang="en-US" smtClean="0"/>
              <a:t>5</a:t>
            </a:fld>
            <a:endParaRPr lang="en-US"/>
          </a:p>
        </p:txBody>
      </p:sp>
    </p:spTree>
    <p:extLst>
      <p:ext uri="{BB962C8B-B14F-4D97-AF65-F5344CB8AC3E}">
        <p14:creationId xmlns:p14="http://schemas.microsoft.com/office/powerpoint/2010/main" val="176702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Water Holding Capacity - The Daily Garden</a:t>
            </a:r>
            <a:endParaRPr lang="en-US" dirty="0"/>
          </a:p>
          <a:p>
            <a:endParaRPr lang="en-US" dirty="0"/>
          </a:p>
          <a:p>
            <a:r>
              <a:rPr lang="en-US" dirty="0">
                <a:hlinkClick r:id="rId4"/>
              </a:rPr>
              <a:t>Principles of Irrigation and Scheduling for Vegetable Crops in Georgia | UGA Cooperative Extension</a:t>
            </a:r>
            <a:endParaRPr lang="en-US" dirty="0"/>
          </a:p>
        </p:txBody>
      </p:sp>
      <p:sp>
        <p:nvSpPr>
          <p:cNvPr id="4" name="Slide Number Placeholder 3"/>
          <p:cNvSpPr>
            <a:spLocks noGrp="1"/>
          </p:cNvSpPr>
          <p:nvPr>
            <p:ph type="sldNum" sz="quarter" idx="5"/>
          </p:nvPr>
        </p:nvSpPr>
        <p:spPr/>
        <p:txBody>
          <a:bodyPr/>
          <a:lstStyle/>
          <a:p>
            <a:fld id="{FFE5801A-0304-4F8E-916E-29F3BBDECE19}" type="slidenum">
              <a:rPr lang="en-US" smtClean="0"/>
              <a:t>6</a:t>
            </a:fld>
            <a:endParaRPr lang="en-US"/>
          </a:p>
        </p:txBody>
      </p:sp>
    </p:spTree>
    <p:extLst>
      <p:ext uri="{BB962C8B-B14F-4D97-AF65-F5344CB8AC3E}">
        <p14:creationId xmlns:p14="http://schemas.microsoft.com/office/powerpoint/2010/main" val="210995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hlinkClick r:id="rId3"/>
              </a:rPr>
              <a:t>CropxWeb</a:t>
            </a:r>
            <a:endParaRPr lang="en-US" dirty="0"/>
          </a:p>
        </p:txBody>
      </p:sp>
      <p:sp>
        <p:nvSpPr>
          <p:cNvPr id="4" name="Slide Number Placeholder 3"/>
          <p:cNvSpPr>
            <a:spLocks noGrp="1"/>
          </p:cNvSpPr>
          <p:nvPr>
            <p:ph type="sldNum" sz="quarter" idx="5"/>
          </p:nvPr>
        </p:nvSpPr>
        <p:spPr/>
        <p:txBody>
          <a:bodyPr/>
          <a:lstStyle/>
          <a:p>
            <a:fld id="{FFE5801A-0304-4F8E-916E-29F3BBDECE19}" type="slidenum">
              <a:rPr lang="en-US" smtClean="0"/>
              <a:t>7</a:t>
            </a:fld>
            <a:endParaRPr lang="en-US"/>
          </a:p>
        </p:txBody>
      </p:sp>
    </p:spTree>
    <p:extLst>
      <p:ext uri="{BB962C8B-B14F-4D97-AF65-F5344CB8AC3E}">
        <p14:creationId xmlns:p14="http://schemas.microsoft.com/office/powerpoint/2010/main" val="301120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two maps showing different characteristics of the same field and begin to understand how factors impact one another. Explain that this is an example of a yield map. We have a simple legend on the left to help guide you. On the next slide we have a corresponding subsoil moisture map. </a:t>
            </a:r>
          </a:p>
        </p:txBody>
      </p:sp>
      <p:sp>
        <p:nvSpPr>
          <p:cNvPr id="4" name="Slide Number Placeholder 3"/>
          <p:cNvSpPr>
            <a:spLocks noGrp="1"/>
          </p:cNvSpPr>
          <p:nvPr>
            <p:ph type="sldNum" sz="quarter" idx="5"/>
          </p:nvPr>
        </p:nvSpPr>
        <p:spPr/>
        <p:txBody>
          <a:bodyPr/>
          <a:lstStyle/>
          <a:p>
            <a:fld id="{2B5450AC-9EC7-CA4F-8EC5-D1B5ACE0BF2A}" type="slidenum">
              <a:rPr lang="en-US" smtClean="0"/>
              <a:t>8</a:t>
            </a:fld>
            <a:endParaRPr lang="en-US"/>
          </a:p>
        </p:txBody>
      </p:sp>
    </p:spTree>
    <p:extLst>
      <p:ext uri="{BB962C8B-B14F-4D97-AF65-F5344CB8AC3E}">
        <p14:creationId xmlns:p14="http://schemas.microsoft.com/office/powerpoint/2010/main" val="243138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have a subsoil moisture quantity map. I want you to notice and understand how to look at two different aspects of the same field and compare the too. That is actually what we are going to do right now (hit next slide).</a:t>
            </a:r>
          </a:p>
        </p:txBody>
      </p:sp>
      <p:sp>
        <p:nvSpPr>
          <p:cNvPr id="4" name="Slide Number Placeholder 3"/>
          <p:cNvSpPr>
            <a:spLocks noGrp="1"/>
          </p:cNvSpPr>
          <p:nvPr>
            <p:ph type="sldNum" sz="quarter" idx="5"/>
          </p:nvPr>
        </p:nvSpPr>
        <p:spPr/>
        <p:txBody>
          <a:bodyPr/>
          <a:lstStyle/>
          <a:p>
            <a:fld id="{2B5450AC-9EC7-CA4F-8EC5-D1B5ACE0BF2A}" type="slidenum">
              <a:rPr lang="en-US" smtClean="0"/>
              <a:t>9</a:t>
            </a:fld>
            <a:endParaRPr lang="en-US"/>
          </a:p>
        </p:txBody>
      </p:sp>
    </p:spTree>
    <p:extLst>
      <p:ext uri="{BB962C8B-B14F-4D97-AF65-F5344CB8AC3E}">
        <p14:creationId xmlns:p14="http://schemas.microsoft.com/office/powerpoint/2010/main" val="335952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in this simple example that the trend appears to be that the yields are better in the areas where there is more amounts of subsoil moisture. This makes sense. Also, there is a slight slope to this field and the east end of the field is the slope of the hill. That area is also sandier, so it won’t hold as much water. Of course, these are details that you can’t see in these maps, but these are the kind of things you can begin to make assumptions about by seeing these pieces of data.</a:t>
            </a:r>
          </a:p>
        </p:txBody>
      </p:sp>
      <p:sp>
        <p:nvSpPr>
          <p:cNvPr id="4" name="Slide Number Placeholder 3"/>
          <p:cNvSpPr>
            <a:spLocks noGrp="1"/>
          </p:cNvSpPr>
          <p:nvPr>
            <p:ph type="sldNum" sz="quarter" idx="5"/>
          </p:nvPr>
        </p:nvSpPr>
        <p:spPr/>
        <p:txBody>
          <a:bodyPr/>
          <a:lstStyle/>
          <a:p>
            <a:fld id="{2B5450AC-9EC7-CA4F-8EC5-D1B5ACE0BF2A}" type="slidenum">
              <a:rPr lang="en-US" smtClean="0"/>
              <a:t>11</a:t>
            </a:fld>
            <a:endParaRPr lang="en-US"/>
          </a:p>
        </p:txBody>
      </p:sp>
    </p:spTree>
    <p:extLst>
      <p:ext uri="{BB962C8B-B14F-4D97-AF65-F5344CB8AC3E}">
        <p14:creationId xmlns:p14="http://schemas.microsoft.com/office/powerpoint/2010/main" val="1377803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122363"/>
            <a:ext cx="10782300" cy="2306637"/>
          </a:xfrm>
          <a:prstGeom prst="rect">
            <a:avLst/>
          </a:prstGeom>
        </p:spPr>
        <p:txBody>
          <a:bodyPr anchor="b"/>
          <a:lstStyle>
            <a:lvl1pPr algn="ctr">
              <a:defRPr sz="6000" baseline="0">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47700" y="3429000"/>
            <a:ext cx="10782300" cy="14529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picture containing text, clipart&#10;&#10;Description automatically generated">
            <a:extLst>
              <a:ext uri="{FF2B5EF4-FFF2-40B4-BE49-F238E27FC236}">
                <a16:creationId xmlns:a16="http://schemas.microsoft.com/office/drawing/2014/main" id="{ECDE7B38-1E50-4560-A007-97988C98ACB8}"/>
              </a:ext>
            </a:extLst>
          </p:cNvPr>
          <p:cNvPicPr>
            <a:picLocks noChangeAspect="1"/>
          </p:cNvPicPr>
          <p:nvPr/>
        </p:nvPicPr>
        <p:blipFill>
          <a:blip r:embed="rId2"/>
          <a:stretch>
            <a:fillRect/>
          </a:stretch>
        </p:blipFill>
        <p:spPr>
          <a:xfrm>
            <a:off x="4390419" y="5677158"/>
            <a:ext cx="729827" cy="738216"/>
          </a:xfrm>
          <a:prstGeom prst="rect">
            <a:avLst/>
          </a:prstGeom>
        </p:spPr>
      </p:pic>
      <p:pic>
        <p:nvPicPr>
          <p:cNvPr id="9" name="Picture 8" descr="Logo, company name&#10;&#10;Description automatically generated">
            <a:extLst>
              <a:ext uri="{FF2B5EF4-FFF2-40B4-BE49-F238E27FC236}">
                <a16:creationId xmlns:a16="http://schemas.microsoft.com/office/drawing/2014/main" id="{EBF0ACFA-8231-4D75-A791-0B37801B5195}"/>
              </a:ext>
            </a:extLst>
          </p:cNvPr>
          <p:cNvPicPr>
            <a:picLocks noChangeAspect="1"/>
          </p:cNvPicPr>
          <p:nvPr/>
        </p:nvPicPr>
        <p:blipFill>
          <a:blip r:embed="rId3"/>
          <a:stretch>
            <a:fillRect/>
          </a:stretch>
        </p:blipFill>
        <p:spPr>
          <a:xfrm>
            <a:off x="7071756" y="5735637"/>
            <a:ext cx="1296921" cy="711554"/>
          </a:xfrm>
          <a:prstGeom prst="rect">
            <a:avLst/>
          </a:prstGeom>
        </p:spPr>
      </p:pic>
    </p:spTree>
    <p:extLst>
      <p:ext uri="{BB962C8B-B14F-4D97-AF65-F5344CB8AC3E}">
        <p14:creationId xmlns:p14="http://schemas.microsoft.com/office/powerpoint/2010/main" val="2390052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10706100" cy="1414220"/>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47700" y="2162014"/>
            <a:ext cx="10782300" cy="3552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picture containing text, clipart&#10;&#10;Description automatically generated">
            <a:extLst>
              <a:ext uri="{FF2B5EF4-FFF2-40B4-BE49-F238E27FC236}">
                <a16:creationId xmlns:a16="http://schemas.microsoft.com/office/drawing/2014/main" id="{97D2D9BA-7FF6-406C-9E15-CBEF1C67EE73}"/>
              </a:ext>
            </a:extLst>
          </p:cNvPr>
          <p:cNvPicPr>
            <a:picLocks noChangeAspect="1"/>
          </p:cNvPicPr>
          <p:nvPr/>
        </p:nvPicPr>
        <p:blipFill>
          <a:blip r:embed="rId2"/>
          <a:stretch>
            <a:fillRect/>
          </a:stretch>
        </p:blipFill>
        <p:spPr>
          <a:xfrm>
            <a:off x="4390419" y="5677158"/>
            <a:ext cx="729827" cy="738216"/>
          </a:xfrm>
          <a:prstGeom prst="rect">
            <a:avLst/>
          </a:prstGeom>
        </p:spPr>
      </p:pic>
      <p:pic>
        <p:nvPicPr>
          <p:cNvPr id="5" name="Picture 4" descr="Logo, company name&#10;&#10;Description automatically generated">
            <a:extLst>
              <a:ext uri="{FF2B5EF4-FFF2-40B4-BE49-F238E27FC236}">
                <a16:creationId xmlns:a16="http://schemas.microsoft.com/office/drawing/2014/main" id="{3272B229-3DF6-4E7E-B453-38D6CBB625EB}"/>
              </a:ext>
            </a:extLst>
          </p:cNvPr>
          <p:cNvPicPr>
            <a:picLocks noChangeAspect="1"/>
          </p:cNvPicPr>
          <p:nvPr/>
        </p:nvPicPr>
        <p:blipFill>
          <a:blip r:embed="rId3"/>
          <a:stretch>
            <a:fillRect/>
          </a:stretch>
        </p:blipFill>
        <p:spPr>
          <a:xfrm>
            <a:off x="7071756" y="5735637"/>
            <a:ext cx="1296921" cy="711554"/>
          </a:xfrm>
          <a:prstGeom prst="rect">
            <a:avLst/>
          </a:prstGeom>
        </p:spPr>
      </p:pic>
    </p:spTree>
    <p:extLst>
      <p:ext uri="{BB962C8B-B14F-4D97-AF65-F5344CB8AC3E}">
        <p14:creationId xmlns:p14="http://schemas.microsoft.com/office/powerpoint/2010/main" val="491110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1370" y="694607"/>
            <a:ext cx="10768629" cy="2734393"/>
          </a:xfrm>
          <a:prstGeom prst="rect">
            <a:avLst/>
          </a:prstGeom>
        </p:spPr>
        <p:txBody>
          <a:bodyPr anchor="b"/>
          <a:lstStyle>
            <a:lvl1pPr>
              <a:defRPr sz="6000" baseline="0">
                <a:solidFill>
                  <a:schemeClr val="tx1">
                    <a:lumMod val="65000"/>
                    <a:lumOff val="35000"/>
                  </a:schemeClr>
                </a:solidFill>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61370" y="3494868"/>
            <a:ext cx="10768629" cy="1579651"/>
          </a:xfrm>
        </p:spPr>
        <p:txBody>
          <a:bodyPr/>
          <a:lstStyle>
            <a:lvl1pPr marL="0" indent="0">
              <a:buNone/>
              <a:defRPr sz="2400" baseline="0">
                <a:solidFill>
                  <a:srgbClr val="BC1E3E"/>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A picture containing text, clipart&#10;&#10;Description automatically generated">
            <a:extLst>
              <a:ext uri="{FF2B5EF4-FFF2-40B4-BE49-F238E27FC236}">
                <a16:creationId xmlns:a16="http://schemas.microsoft.com/office/drawing/2014/main" id="{AFE2481A-3871-4666-8D57-227EEFF0ACA0}"/>
              </a:ext>
            </a:extLst>
          </p:cNvPr>
          <p:cNvPicPr>
            <a:picLocks noChangeAspect="1"/>
          </p:cNvPicPr>
          <p:nvPr/>
        </p:nvPicPr>
        <p:blipFill>
          <a:blip r:embed="rId2"/>
          <a:stretch>
            <a:fillRect/>
          </a:stretch>
        </p:blipFill>
        <p:spPr>
          <a:xfrm>
            <a:off x="4390419" y="5677158"/>
            <a:ext cx="729827" cy="738216"/>
          </a:xfrm>
          <a:prstGeom prst="rect">
            <a:avLst/>
          </a:prstGeom>
        </p:spPr>
      </p:pic>
      <p:pic>
        <p:nvPicPr>
          <p:cNvPr id="5" name="Picture 4" descr="Logo, company name&#10;&#10;Description automatically generated">
            <a:extLst>
              <a:ext uri="{FF2B5EF4-FFF2-40B4-BE49-F238E27FC236}">
                <a16:creationId xmlns:a16="http://schemas.microsoft.com/office/drawing/2014/main" id="{0AA82FA2-3498-4C22-9BAB-9E24346132FF}"/>
              </a:ext>
            </a:extLst>
          </p:cNvPr>
          <p:cNvPicPr>
            <a:picLocks noChangeAspect="1"/>
          </p:cNvPicPr>
          <p:nvPr/>
        </p:nvPicPr>
        <p:blipFill>
          <a:blip r:embed="rId3"/>
          <a:stretch>
            <a:fillRect/>
          </a:stretch>
        </p:blipFill>
        <p:spPr>
          <a:xfrm>
            <a:off x="7071756" y="5735637"/>
            <a:ext cx="1296921" cy="711554"/>
          </a:xfrm>
          <a:prstGeom prst="rect">
            <a:avLst/>
          </a:prstGeom>
        </p:spPr>
      </p:pic>
    </p:spTree>
    <p:extLst>
      <p:ext uri="{BB962C8B-B14F-4D97-AF65-F5344CB8AC3E}">
        <p14:creationId xmlns:p14="http://schemas.microsoft.com/office/powerpoint/2010/main" val="101572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685799"/>
            <a:ext cx="10782300" cy="1414221"/>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47700" y="2185261"/>
            <a:ext cx="5372100" cy="399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5261"/>
            <a:ext cx="5257800" cy="399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picture containing text, clipart&#10;&#10;Description automatically generated">
            <a:extLst>
              <a:ext uri="{FF2B5EF4-FFF2-40B4-BE49-F238E27FC236}">
                <a16:creationId xmlns:a16="http://schemas.microsoft.com/office/drawing/2014/main" id="{D1084BB1-3B69-46B2-8179-F4EA99863E41}"/>
              </a:ext>
            </a:extLst>
          </p:cNvPr>
          <p:cNvPicPr>
            <a:picLocks noChangeAspect="1"/>
          </p:cNvPicPr>
          <p:nvPr/>
        </p:nvPicPr>
        <p:blipFill>
          <a:blip r:embed="rId2"/>
          <a:stretch>
            <a:fillRect/>
          </a:stretch>
        </p:blipFill>
        <p:spPr>
          <a:xfrm>
            <a:off x="4390419" y="5677158"/>
            <a:ext cx="729827" cy="738216"/>
          </a:xfrm>
          <a:prstGeom prst="rect">
            <a:avLst/>
          </a:prstGeom>
        </p:spPr>
      </p:pic>
      <p:pic>
        <p:nvPicPr>
          <p:cNvPr id="6" name="Picture 5" descr="Logo, company name&#10;&#10;Description automatically generated">
            <a:extLst>
              <a:ext uri="{FF2B5EF4-FFF2-40B4-BE49-F238E27FC236}">
                <a16:creationId xmlns:a16="http://schemas.microsoft.com/office/drawing/2014/main" id="{616EF543-5AF4-4C6B-8BC2-42B5824CD321}"/>
              </a:ext>
            </a:extLst>
          </p:cNvPr>
          <p:cNvPicPr>
            <a:picLocks noChangeAspect="1"/>
          </p:cNvPicPr>
          <p:nvPr/>
        </p:nvPicPr>
        <p:blipFill>
          <a:blip r:embed="rId3"/>
          <a:stretch>
            <a:fillRect/>
          </a:stretch>
        </p:blipFill>
        <p:spPr>
          <a:xfrm>
            <a:off x="7071756" y="5735637"/>
            <a:ext cx="1296921" cy="711554"/>
          </a:xfrm>
          <a:prstGeom prst="rect">
            <a:avLst/>
          </a:prstGeom>
        </p:spPr>
      </p:pic>
    </p:spTree>
    <p:extLst>
      <p:ext uri="{BB962C8B-B14F-4D97-AF65-F5344CB8AC3E}">
        <p14:creationId xmlns:p14="http://schemas.microsoft.com/office/powerpoint/2010/main" val="3170518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7701" y="685800"/>
            <a:ext cx="10797797" cy="1414220"/>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7701" y="2100019"/>
            <a:ext cx="5349876" cy="705173"/>
          </a:xfrm>
        </p:spPr>
        <p:txBody>
          <a:bodyPr anchor="b"/>
          <a:lstStyle>
            <a:lvl1pPr marL="0" indent="0">
              <a:buNone/>
              <a:defRPr sz="2400" b="1" baseline="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2991173"/>
            <a:ext cx="5424121" cy="2723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79166" y="2100019"/>
            <a:ext cx="5376223" cy="705173"/>
          </a:xfrm>
        </p:spPr>
        <p:txBody>
          <a:bodyPr anchor="b"/>
          <a:lstStyle>
            <a:lvl1pPr marL="0" indent="0">
              <a:buNone/>
              <a:defRPr sz="2400" b="1" baseline="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79166" y="2991173"/>
            <a:ext cx="5450834" cy="2723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text, clipart&#10;&#10;Description automatically generated">
            <a:extLst>
              <a:ext uri="{FF2B5EF4-FFF2-40B4-BE49-F238E27FC236}">
                <a16:creationId xmlns:a16="http://schemas.microsoft.com/office/drawing/2014/main" id="{4A98CEF6-1F20-4D47-A2F4-7DE82F24105C}"/>
              </a:ext>
            </a:extLst>
          </p:cNvPr>
          <p:cNvPicPr>
            <a:picLocks noChangeAspect="1"/>
          </p:cNvPicPr>
          <p:nvPr/>
        </p:nvPicPr>
        <p:blipFill>
          <a:blip r:embed="rId2"/>
          <a:stretch>
            <a:fillRect/>
          </a:stretch>
        </p:blipFill>
        <p:spPr>
          <a:xfrm>
            <a:off x="4390419" y="5677158"/>
            <a:ext cx="729827" cy="738216"/>
          </a:xfrm>
          <a:prstGeom prst="rect">
            <a:avLst/>
          </a:prstGeom>
        </p:spPr>
      </p:pic>
      <p:pic>
        <p:nvPicPr>
          <p:cNvPr id="8" name="Picture 7" descr="Logo, company name&#10;&#10;Description automatically generated">
            <a:extLst>
              <a:ext uri="{FF2B5EF4-FFF2-40B4-BE49-F238E27FC236}">
                <a16:creationId xmlns:a16="http://schemas.microsoft.com/office/drawing/2014/main" id="{5CB01360-2C20-49F2-B8AF-06B1085D03F5}"/>
              </a:ext>
            </a:extLst>
          </p:cNvPr>
          <p:cNvPicPr>
            <a:picLocks noChangeAspect="1"/>
          </p:cNvPicPr>
          <p:nvPr/>
        </p:nvPicPr>
        <p:blipFill>
          <a:blip r:embed="rId3"/>
          <a:stretch>
            <a:fillRect/>
          </a:stretch>
        </p:blipFill>
        <p:spPr>
          <a:xfrm>
            <a:off x="7071756" y="5735637"/>
            <a:ext cx="1296921" cy="711554"/>
          </a:xfrm>
          <a:prstGeom prst="rect">
            <a:avLst/>
          </a:prstGeom>
        </p:spPr>
      </p:pic>
    </p:spTree>
    <p:extLst>
      <p:ext uri="{BB962C8B-B14F-4D97-AF65-F5344CB8AC3E}">
        <p14:creationId xmlns:p14="http://schemas.microsoft.com/office/powerpoint/2010/main" val="2616949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10782300" cy="1414220"/>
          </a:xfrm>
          <a:prstGeom prst="rect">
            <a:avLst/>
          </a:prstGeom>
        </p:spPr>
        <p:txBody>
          <a:bodyPr/>
          <a:lstStyle>
            <a:lvl1pPr>
              <a:defRPr baseline="0">
                <a:latin typeface="Calibri Light" panose="020F0302020204030204" pitchFamily="34" charset="0"/>
              </a:defRPr>
            </a:lvl1pPr>
          </a:lstStyle>
          <a:p>
            <a:r>
              <a:rPr lang="en-US"/>
              <a:t>Click to edit Master title style</a:t>
            </a:r>
            <a:endParaRPr lang="en-US" dirty="0"/>
          </a:p>
        </p:txBody>
      </p:sp>
      <p:pic>
        <p:nvPicPr>
          <p:cNvPr id="3" name="Picture 2" descr="A picture containing text, clipart&#10;&#10;Description automatically generated">
            <a:extLst>
              <a:ext uri="{FF2B5EF4-FFF2-40B4-BE49-F238E27FC236}">
                <a16:creationId xmlns:a16="http://schemas.microsoft.com/office/drawing/2014/main" id="{81F88424-ECD6-425F-8429-273D45F3A567}"/>
              </a:ext>
            </a:extLst>
          </p:cNvPr>
          <p:cNvPicPr>
            <a:picLocks noChangeAspect="1"/>
          </p:cNvPicPr>
          <p:nvPr/>
        </p:nvPicPr>
        <p:blipFill>
          <a:blip r:embed="rId2"/>
          <a:stretch>
            <a:fillRect/>
          </a:stretch>
        </p:blipFill>
        <p:spPr>
          <a:xfrm>
            <a:off x="4390419" y="5677158"/>
            <a:ext cx="729827" cy="738216"/>
          </a:xfrm>
          <a:prstGeom prst="rect">
            <a:avLst/>
          </a:prstGeom>
        </p:spPr>
      </p:pic>
      <p:pic>
        <p:nvPicPr>
          <p:cNvPr id="4" name="Picture 3" descr="Logo, company name&#10;&#10;Description automatically generated">
            <a:extLst>
              <a:ext uri="{FF2B5EF4-FFF2-40B4-BE49-F238E27FC236}">
                <a16:creationId xmlns:a16="http://schemas.microsoft.com/office/drawing/2014/main" id="{985377B6-2151-466A-8203-95A4617C99C3}"/>
              </a:ext>
            </a:extLst>
          </p:cNvPr>
          <p:cNvPicPr>
            <a:picLocks noChangeAspect="1"/>
          </p:cNvPicPr>
          <p:nvPr/>
        </p:nvPicPr>
        <p:blipFill>
          <a:blip r:embed="rId3"/>
          <a:stretch>
            <a:fillRect/>
          </a:stretch>
        </p:blipFill>
        <p:spPr>
          <a:xfrm>
            <a:off x="7071756" y="5735637"/>
            <a:ext cx="1296921" cy="711554"/>
          </a:xfrm>
          <a:prstGeom prst="rect">
            <a:avLst/>
          </a:prstGeom>
        </p:spPr>
      </p:pic>
    </p:spTree>
    <p:extLst>
      <p:ext uri="{BB962C8B-B14F-4D97-AF65-F5344CB8AC3E}">
        <p14:creationId xmlns:p14="http://schemas.microsoft.com/office/powerpoint/2010/main" val="2803973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1ACF26-A1E1-AF45-BE24-31F02C379381}"/>
              </a:ext>
            </a:extLst>
          </p:cNvPr>
          <p:cNvSpPr txBox="1"/>
          <p:nvPr/>
        </p:nvSpPr>
        <p:spPr>
          <a:xfrm>
            <a:off x="1991532" y="6176075"/>
            <a:ext cx="184731" cy="369332"/>
          </a:xfrm>
          <a:prstGeom prst="rect">
            <a:avLst/>
          </a:prstGeom>
          <a:noFill/>
        </p:spPr>
        <p:txBody>
          <a:bodyPr wrap="none" rtlCol="0">
            <a:spAutoFit/>
          </a:bodyPr>
          <a:lstStyle/>
          <a:p>
            <a:endParaRPr lang="en-US" dirty="0"/>
          </a:p>
        </p:txBody>
      </p:sp>
      <p:pic>
        <p:nvPicPr>
          <p:cNvPr id="3" name="Picture 2" descr="A picture containing text, clipart&#10;&#10;Description automatically generated">
            <a:extLst>
              <a:ext uri="{FF2B5EF4-FFF2-40B4-BE49-F238E27FC236}">
                <a16:creationId xmlns:a16="http://schemas.microsoft.com/office/drawing/2014/main" id="{71EB4D84-FAC4-4D05-82ED-76FC00B34C69}"/>
              </a:ext>
            </a:extLst>
          </p:cNvPr>
          <p:cNvPicPr>
            <a:picLocks noChangeAspect="1"/>
          </p:cNvPicPr>
          <p:nvPr/>
        </p:nvPicPr>
        <p:blipFill>
          <a:blip r:embed="rId2"/>
          <a:stretch>
            <a:fillRect/>
          </a:stretch>
        </p:blipFill>
        <p:spPr>
          <a:xfrm>
            <a:off x="4390419" y="5677158"/>
            <a:ext cx="729827" cy="738216"/>
          </a:xfrm>
          <a:prstGeom prst="rect">
            <a:avLst/>
          </a:prstGeom>
        </p:spPr>
      </p:pic>
      <p:pic>
        <p:nvPicPr>
          <p:cNvPr id="4" name="Picture 3" descr="Logo, company name&#10;&#10;Description automatically generated">
            <a:extLst>
              <a:ext uri="{FF2B5EF4-FFF2-40B4-BE49-F238E27FC236}">
                <a16:creationId xmlns:a16="http://schemas.microsoft.com/office/drawing/2014/main" id="{B774D03D-CA75-42A3-852B-CC0A1877934B}"/>
              </a:ext>
            </a:extLst>
          </p:cNvPr>
          <p:cNvPicPr>
            <a:picLocks noChangeAspect="1"/>
          </p:cNvPicPr>
          <p:nvPr/>
        </p:nvPicPr>
        <p:blipFill>
          <a:blip r:embed="rId3"/>
          <a:stretch>
            <a:fillRect/>
          </a:stretch>
        </p:blipFill>
        <p:spPr>
          <a:xfrm>
            <a:off x="7071756" y="5735637"/>
            <a:ext cx="1296921" cy="711554"/>
          </a:xfrm>
          <a:prstGeom prst="rect">
            <a:avLst/>
          </a:prstGeom>
        </p:spPr>
      </p:pic>
    </p:spTree>
    <p:extLst>
      <p:ext uri="{BB962C8B-B14F-4D97-AF65-F5344CB8AC3E}">
        <p14:creationId xmlns:p14="http://schemas.microsoft.com/office/powerpoint/2010/main" val="1591278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968">
          <p15:clr>
            <a:srgbClr val="FBAE40"/>
          </p15:clr>
        </p15:guide>
        <p15:guide id="2" pos="3840">
          <p15:clr>
            <a:srgbClr val="FBAE40"/>
          </p15:clr>
        </p15:guide>
        <p15:guide id="3" pos="7200">
          <p15:clr>
            <a:srgbClr val="FBAE40"/>
          </p15:clr>
        </p15:guide>
        <p15:guide id="4" pos="408">
          <p15:clr>
            <a:srgbClr val="FBAE40"/>
          </p15:clr>
        </p15:guide>
        <p15:guide id="5" orient="horz" pos="3576">
          <p15:clr>
            <a:srgbClr val="FBAE40"/>
          </p15:clr>
        </p15:guide>
        <p15:guide id="6" orient="horz" pos="4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4124325" cy="13716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261674" y="685801"/>
            <a:ext cx="6168325"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7700" y="2057400"/>
            <a:ext cx="41243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A picture containing text, clipart&#10;&#10;Description automatically generated">
            <a:extLst>
              <a:ext uri="{FF2B5EF4-FFF2-40B4-BE49-F238E27FC236}">
                <a16:creationId xmlns:a16="http://schemas.microsoft.com/office/drawing/2014/main" id="{0C15937B-F6EB-449A-B4A3-F2824C4C0E8D}"/>
              </a:ext>
            </a:extLst>
          </p:cNvPr>
          <p:cNvPicPr>
            <a:picLocks noChangeAspect="1"/>
          </p:cNvPicPr>
          <p:nvPr/>
        </p:nvPicPr>
        <p:blipFill>
          <a:blip r:embed="rId2"/>
          <a:stretch>
            <a:fillRect/>
          </a:stretch>
        </p:blipFill>
        <p:spPr>
          <a:xfrm>
            <a:off x="4390419" y="5677158"/>
            <a:ext cx="729827" cy="738216"/>
          </a:xfrm>
          <a:prstGeom prst="rect">
            <a:avLst/>
          </a:prstGeom>
        </p:spPr>
      </p:pic>
      <p:pic>
        <p:nvPicPr>
          <p:cNvPr id="6" name="Picture 5" descr="Logo, company name&#10;&#10;Description automatically generated">
            <a:extLst>
              <a:ext uri="{FF2B5EF4-FFF2-40B4-BE49-F238E27FC236}">
                <a16:creationId xmlns:a16="http://schemas.microsoft.com/office/drawing/2014/main" id="{39D5EDFC-34F9-4E12-A486-0EF26D336512}"/>
              </a:ext>
            </a:extLst>
          </p:cNvPr>
          <p:cNvPicPr>
            <a:picLocks noChangeAspect="1"/>
          </p:cNvPicPr>
          <p:nvPr/>
        </p:nvPicPr>
        <p:blipFill>
          <a:blip r:embed="rId3"/>
          <a:stretch>
            <a:fillRect/>
          </a:stretch>
        </p:blipFill>
        <p:spPr>
          <a:xfrm>
            <a:off x="7071756" y="5735637"/>
            <a:ext cx="1296921" cy="711554"/>
          </a:xfrm>
          <a:prstGeom prst="rect">
            <a:avLst/>
          </a:prstGeom>
        </p:spPr>
      </p:pic>
    </p:spTree>
    <p:extLst>
      <p:ext uri="{BB962C8B-B14F-4D97-AF65-F5344CB8AC3E}">
        <p14:creationId xmlns:p14="http://schemas.microsoft.com/office/powerpoint/2010/main" val="1365318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4124325" cy="13716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3924" y="685801"/>
            <a:ext cx="6176075" cy="50291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7700" y="2057400"/>
            <a:ext cx="41243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A picture containing text, clipart&#10;&#10;Description automatically generated">
            <a:extLst>
              <a:ext uri="{FF2B5EF4-FFF2-40B4-BE49-F238E27FC236}">
                <a16:creationId xmlns:a16="http://schemas.microsoft.com/office/drawing/2014/main" id="{71704383-2B40-4009-AA7C-A4B2BE3AA781}"/>
              </a:ext>
            </a:extLst>
          </p:cNvPr>
          <p:cNvPicPr>
            <a:picLocks noChangeAspect="1"/>
          </p:cNvPicPr>
          <p:nvPr/>
        </p:nvPicPr>
        <p:blipFill>
          <a:blip r:embed="rId2"/>
          <a:stretch>
            <a:fillRect/>
          </a:stretch>
        </p:blipFill>
        <p:spPr>
          <a:xfrm>
            <a:off x="4390419" y="5677158"/>
            <a:ext cx="729827" cy="738216"/>
          </a:xfrm>
          <a:prstGeom prst="rect">
            <a:avLst/>
          </a:prstGeom>
        </p:spPr>
      </p:pic>
      <p:pic>
        <p:nvPicPr>
          <p:cNvPr id="6" name="Picture 5" descr="Logo, company name&#10;&#10;Description automatically generated">
            <a:extLst>
              <a:ext uri="{FF2B5EF4-FFF2-40B4-BE49-F238E27FC236}">
                <a16:creationId xmlns:a16="http://schemas.microsoft.com/office/drawing/2014/main" id="{8174449A-915E-48FA-A973-CA9947273494}"/>
              </a:ext>
            </a:extLst>
          </p:cNvPr>
          <p:cNvPicPr>
            <a:picLocks noChangeAspect="1"/>
          </p:cNvPicPr>
          <p:nvPr/>
        </p:nvPicPr>
        <p:blipFill>
          <a:blip r:embed="rId3"/>
          <a:stretch>
            <a:fillRect/>
          </a:stretch>
        </p:blipFill>
        <p:spPr>
          <a:xfrm>
            <a:off x="7071756" y="5735637"/>
            <a:ext cx="1296921" cy="711554"/>
          </a:xfrm>
          <a:prstGeom prst="rect">
            <a:avLst/>
          </a:prstGeom>
        </p:spPr>
      </p:pic>
    </p:spTree>
    <p:extLst>
      <p:ext uri="{BB962C8B-B14F-4D97-AF65-F5344CB8AC3E}">
        <p14:creationId xmlns:p14="http://schemas.microsoft.com/office/powerpoint/2010/main" val="577283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D73F5F-8539-2A45-BCE3-E59326F404F5}"/>
              </a:ext>
            </a:extLst>
          </p:cNvPr>
          <p:cNvPicPr>
            <a:picLocks noChangeAspect="1"/>
          </p:cNvPicPr>
          <p:nvPr/>
        </p:nvPicPr>
        <p:blipFill>
          <a:blip r:embed="rId11"/>
          <a:stretch>
            <a:fillRect/>
          </a:stretch>
        </p:blipFill>
        <p:spPr>
          <a:xfrm>
            <a:off x="-106017" y="-59635"/>
            <a:ext cx="12298017" cy="6917635"/>
          </a:xfrm>
          <a:prstGeom prst="rect">
            <a:avLst/>
          </a:prstGeom>
        </p:spPr>
      </p:pic>
      <p:sp>
        <p:nvSpPr>
          <p:cNvPr id="3" name="Text Placeholder 2"/>
          <p:cNvSpPr>
            <a:spLocks noGrp="1"/>
          </p:cNvSpPr>
          <p:nvPr>
            <p:ph type="body" idx="1"/>
          </p:nvPr>
        </p:nvSpPr>
        <p:spPr>
          <a:xfrm>
            <a:off x="647700" y="1825625"/>
            <a:ext cx="10782300" cy="3889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81ABF082-7A8F-9D4D-97A7-7E7C3EABBB4A}"/>
              </a:ext>
            </a:extLst>
          </p:cNvPr>
          <p:cNvSpPr>
            <a:spLocks noGrp="1"/>
          </p:cNvSpPr>
          <p:nvPr>
            <p:ph type="title"/>
          </p:nvPr>
        </p:nvSpPr>
        <p:spPr>
          <a:xfrm>
            <a:off x="647700" y="685800"/>
            <a:ext cx="10782300" cy="1004888"/>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20BC45E8-1CD7-8C4C-8B63-88E4F8C5C3C0}"/>
              </a:ext>
            </a:extLst>
          </p:cNvPr>
          <p:cNvPicPr>
            <a:picLocks noChangeAspect="1"/>
          </p:cNvPicPr>
          <p:nvPr/>
        </p:nvPicPr>
        <p:blipFill>
          <a:blip r:embed="rId12"/>
          <a:stretch>
            <a:fillRect/>
          </a:stretch>
        </p:blipFill>
        <p:spPr>
          <a:xfrm>
            <a:off x="10282471" y="5715000"/>
            <a:ext cx="1147529" cy="427409"/>
          </a:xfrm>
          <a:prstGeom prst="rect">
            <a:avLst/>
          </a:prstGeom>
        </p:spPr>
      </p:pic>
      <p:sp>
        <p:nvSpPr>
          <p:cNvPr id="2" name="TextBox 1">
            <a:extLst>
              <a:ext uri="{FF2B5EF4-FFF2-40B4-BE49-F238E27FC236}">
                <a16:creationId xmlns:a16="http://schemas.microsoft.com/office/drawing/2014/main" id="{7A9AD708-9C97-AD40-876F-19ED8AA3E70B}"/>
              </a:ext>
            </a:extLst>
          </p:cNvPr>
          <p:cNvSpPr txBox="1"/>
          <p:nvPr/>
        </p:nvSpPr>
        <p:spPr>
          <a:xfrm>
            <a:off x="647700" y="5943898"/>
            <a:ext cx="2256972" cy="253916"/>
          </a:xfrm>
          <a:prstGeom prst="rect">
            <a:avLst/>
          </a:prstGeom>
          <a:noFill/>
        </p:spPr>
        <p:txBody>
          <a:bodyPr wrap="square" rtlCol="0">
            <a:spAutoFit/>
          </a:bodyPr>
          <a:lstStyle/>
          <a:p>
            <a:pPr algn="l"/>
            <a:r>
              <a:rPr lang="en-US" sz="1050" b="1" i="0" spc="300" dirty="0">
                <a:solidFill>
                  <a:schemeClr val="bg1"/>
                </a:solidFill>
                <a:latin typeface="Myriad Pro Bold Condensed" panose="020B0503030403020204" pitchFamily="34" charset="0"/>
              </a:rPr>
              <a:t>NORTHEAST.EDU</a:t>
            </a:r>
          </a:p>
        </p:txBody>
      </p:sp>
    </p:spTree>
    <p:extLst>
      <p:ext uri="{BB962C8B-B14F-4D97-AF65-F5344CB8AC3E}">
        <p14:creationId xmlns:p14="http://schemas.microsoft.com/office/powerpoint/2010/main" val="793091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b="0" i="0" kern="1200" cap="all" baseline="0">
          <a:solidFill>
            <a:schemeClr val="tx1">
              <a:lumMod val="65000"/>
              <a:lumOff val="3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rgbClr val="BC1E3E"/>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lumMod val="65000"/>
              <a:lumOff val="35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lumMod val="65000"/>
              <a:lumOff val="35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1" kern="1200" baseline="0">
          <a:solidFill>
            <a:schemeClr val="tx1">
              <a:lumMod val="65000"/>
              <a:lumOff val="35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1" kern="1200" baseline="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08">
          <p15:clr>
            <a:srgbClr val="F26B43"/>
          </p15:clr>
        </p15:guide>
        <p15:guide id="4" pos="7200">
          <p15:clr>
            <a:srgbClr val="F26B43"/>
          </p15:clr>
        </p15:guide>
        <p15:guide id="5" orient="horz" pos="432">
          <p15:clr>
            <a:srgbClr val="F26B43"/>
          </p15:clr>
        </p15:guide>
        <p15:guide id="6" orient="horz" pos="3600">
          <p15:clr>
            <a:srgbClr val="F26B43"/>
          </p15:clr>
        </p15:guide>
        <p15:guide id="7" orient="horz" pos="3864">
          <p15:clr>
            <a:srgbClr val="F26B43"/>
          </p15:clr>
        </p15:guide>
        <p15:guide id="8" orient="horz" pos="34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B9C5-7FC0-7455-CE76-FA755E5CA76D}"/>
              </a:ext>
            </a:extLst>
          </p:cNvPr>
          <p:cNvSpPr>
            <a:spLocks noGrp="1"/>
          </p:cNvSpPr>
          <p:nvPr>
            <p:ph type="ctrTitle"/>
          </p:nvPr>
        </p:nvSpPr>
        <p:spPr/>
        <p:txBody>
          <a:bodyPr/>
          <a:lstStyle/>
          <a:p>
            <a:r>
              <a:rPr lang="en-US" dirty="0"/>
              <a:t>Soil Moisture</a:t>
            </a:r>
          </a:p>
        </p:txBody>
      </p:sp>
      <p:sp>
        <p:nvSpPr>
          <p:cNvPr id="3" name="Subtitle 2">
            <a:extLst>
              <a:ext uri="{FF2B5EF4-FFF2-40B4-BE49-F238E27FC236}">
                <a16:creationId xmlns:a16="http://schemas.microsoft.com/office/drawing/2014/main" id="{B752B938-8AF3-A041-F952-6BA4C3A1762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50160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F315-6910-454F-97D1-DACEA9BB4C65}"/>
              </a:ext>
            </a:extLst>
          </p:cNvPr>
          <p:cNvSpPr>
            <a:spLocks noGrp="1"/>
          </p:cNvSpPr>
          <p:nvPr>
            <p:ph type="title"/>
          </p:nvPr>
        </p:nvSpPr>
        <p:spPr/>
        <p:txBody>
          <a:bodyPr/>
          <a:lstStyle/>
          <a:p>
            <a:r>
              <a:rPr lang="en-US" dirty="0"/>
              <a:t>Analyze the Maps (Mingle/Pair/Share)</a:t>
            </a:r>
          </a:p>
        </p:txBody>
      </p:sp>
      <p:sp>
        <p:nvSpPr>
          <p:cNvPr id="3" name="Content Placeholder 2">
            <a:extLst>
              <a:ext uri="{FF2B5EF4-FFF2-40B4-BE49-F238E27FC236}">
                <a16:creationId xmlns:a16="http://schemas.microsoft.com/office/drawing/2014/main" id="{AB5736E6-B718-4B56-9E2C-DF70E1848F92}"/>
              </a:ext>
            </a:extLst>
          </p:cNvPr>
          <p:cNvSpPr>
            <a:spLocks noGrp="1"/>
          </p:cNvSpPr>
          <p:nvPr>
            <p:ph idx="1"/>
          </p:nvPr>
        </p:nvSpPr>
        <p:spPr/>
        <p:txBody>
          <a:bodyPr/>
          <a:lstStyle/>
          <a:p>
            <a:r>
              <a:rPr lang="en-US" dirty="0"/>
              <a:t>Compare the soil moisture and yield maps</a:t>
            </a:r>
          </a:p>
          <a:p>
            <a:pPr lvl="1"/>
            <a:r>
              <a:rPr lang="en-US" dirty="0"/>
              <a:t>What similarities are there?</a:t>
            </a:r>
          </a:p>
          <a:p>
            <a:pPr lvl="2"/>
            <a:r>
              <a:rPr lang="en-US" dirty="0"/>
              <a:t>What could account for these similarities?</a:t>
            </a:r>
          </a:p>
          <a:p>
            <a:pPr lvl="1"/>
            <a:r>
              <a:rPr lang="en-US" dirty="0"/>
              <a:t>What differences are there?</a:t>
            </a:r>
          </a:p>
          <a:p>
            <a:pPr lvl="2"/>
            <a:r>
              <a:rPr lang="en-US" dirty="0"/>
              <a:t>What could account for those differences?</a:t>
            </a:r>
          </a:p>
          <a:p>
            <a:r>
              <a:rPr lang="en-US" dirty="0"/>
              <a:t>Side by side comparison on the next slide!</a:t>
            </a:r>
          </a:p>
        </p:txBody>
      </p:sp>
    </p:spTree>
    <p:extLst>
      <p:ext uri="{BB962C8B-B14F-4D97-AF65-F5344CB8AC3E}">
        <p14:creationId xmlns:p14="http://schemas.microsoft.com/office/powerpoint/2010/main" val="1387275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8958-6229-47DC-8BC4-AED6DFFA24E2}"/>
              </a:ext>
            </a:extLst>
          </p:cNvPr>
          <p:cNvSpPr>
            <a:spLocks noGrp="1"/>
          </p:cNvSpPr>
          <p:nvPr>
            <p:ph type="title"/>
          </p:nvPr>
        </p:nvSpPr>
        <p:spPr>
          <a:xfrm>
            <a:off x="273518" y="284525"/>
            <a:ext cx="5740189" cy="1414220"/>
          </a:xfrm>
        </p:spPr>
        <p:txBody>
          <a:bodyPr/>
          <a:lstStyle/>
          <a:p>
            <a:r>
              <a:rPr lang="en-US" dirty="0"/>
              <a:t>Compare &amp; Contrast</a:t>
            </a:r>
          </a:p>
        </p:txBody>
      </p:sp>
      <p:pic>
        <p:nvPicPr>
          <p:cNvPr id="4" name="Google Shape;129;p24" descr="https://lh3.googleusercontent.com/co03hzqou9iB2BWV0DNgPVxZZxc-S5fr-ANocAYhAedHhpKAFXsDZNOcLJeGFNaSa8XRcC_aI3R7JK3LzrDpkd5tRKpSLZ9EU1POJ7974ABZw7V7q5bq7_bMo3-Nu9Tcv6HQ6JKm4GtO7Ois">
            <a:extLst>
              <a:ext uri="{FF2B5EF4-FFF2-40B4-BE49-F238E27FC236}">
                <a16:creationId xmlns:a16="http://schemas.microsoft.com/office/drawing/2014/main" id="{A05EF4A1-6A63-45B2-97F6-541EADC3A927}"/>
              </a:ext>
            </a:extLst>
          </p:cNvPr>
          <p:cNvPicPr preferRelativeResize="0">
            <a:picLocks noGrp="1"/>
          </p:cNvPicPr>
          <p:nvPr>
            <p:ph idx="1"/>
          </p:nvPr>
        </p:nvPicPr>
        <p:blipFill rotWithShape="1">
          <a:blip r:embed="rId3">
            <a:alphaModFix/>
          </a:blip>
          <a:srcRect/>
          <a:stretch/>
        </p:blipFill>
        <p:spPr>
          <a:xfrm>
            <a:off x="355809" y="1538242"/>
            <a:ext cx="5395248" cy="3781515"/>
          </a:xfrm>
          <a:prstGeom prst="rect">
            <a:avLst/>
          </a:prstGeom>
          <a:noFill/>
          <a:ln>
            <a:noFill/>
          </a:ln>
        </p:spPr>
      </p:pic>
      <p:pic>
        <p:nvPicPr>
          <p:cNvPr id="5" name="Google Shape;137;p25" descr="https://lh3.googleusercontent.com/mG4NzwJvQuUnexLc3aDbeoqvB_L9PHjl5jj7_WTO1_VlB-IgvYLiQ0qa9PqECwASwBfsKxoB6GvtvWG_NDYNext5Xa-6Sy3B7t6d5inCcXabyvWgxrJIxbOhBYpYEE_x00pEUtSh4QcVtXMa">
            <a:extLst>
              <a:ext uri="{FF2B5EF4-FFF2-40B4-BE49-F238E27FC236}">
                <a16:creationId xmlns:a16="http://schemas.microsoft.com/office/drawing/2014/main" id="{7789FF37-4654-484A-B9FA-298D8D5FED6F}"/>
              </a:ext>
            </a:extLst>
          </p:cNvPr>
          <p:cNvPicPr preferRelativeResize="0">
            <a:picLocks/>
          </p:cNvPicPr>
          <p:nvPr/>
        </p:nvPicPr>
        <p:blipFill rotWithShape="1">
          <a:blip r:embed="rId4">
            <a:alphaModFix/>
          </a:blip>
          <a:srcRect/>
          <a:stretch/>
        </p:blipFill>
        <p:spPr>
          <a:xfrm>
            <a:off x="5858540" y="120977"/>
            <a:ext cx="6059942" cy="3409032"/>
          </a:xfrm>
          <a:prstGeom prst="rect">
            <a:avLst/>
          </a:prstGeom>
          <a:noFill/>
          <a:ln>
            <a:noFill/>
          </a:ln>
        </p:spPr>
      </p:pic>
      <p:sp>
        <p:nvSpPr>
          <p:cNvPr id="6" name="TextBox 5">
            <a:extLst>
              <a:ext uri="{FF2B5EF4-FFF2-40B4-BE49-F238E27FC236}">
                <a16:creationId xmlns:a16="http://schemas.microsoft.com/office/drawing/2014/main" id="{B908F589-F2B6-4AC3-AC9C-6B7D0619112B}"/>
              </a:ext>
            </a:extLst>
          </p:cNvPr>
          <p:cNvSpPr txBox="1"/>
          <p:nvPr/>
        </p:nvSpPr>
        <p:spPr>
          <a:xfrm>
            <a:off x="5858540" y="3615070"/>
            <a:ext cx="6198781" cy="646331"/>
          </a:xfrm>
          <a:prstGeom prst="rect">
            <a:avLst/>
          </a:prstGeom>
          <a:noFill/>
        </p:spPr>
        <p:txBody>
          <a:bodyPr wrap="square" rtlCol="0">
            <a:spAutoFit/>
          </a:bodyPr>
          <a:lstStyle/>
          <a:p>
            <a:r>
              <a:rPr lang="en-US" dirty="0"/>
              <a:t>Subsoil moisture map: Blue is the best soil and red is the worst</a:t>
            </a:r>
          </a:p>
        </p:txBody>
      </p:sp>
      <p:sp>
        <p:nvSpPr>
          <p:cNvPr id="7" name="TextBox 6">
            <a:extLst>
              <a:ext uri="{FF2B5EF4-FFF2-40B4-BE49-F238E27FC236}">
                <a16:creationId xmlns:a16="http://schemas.microsoft.com/office/drawing/2014/main" id="{7C6046F6-9A3D-4E9B-BCAC-FC5A19130520}"/>
              </a:ext>
            </a:extLst>
          </p:cNvPr>
          <p:cNvSpPr txBox="1"/>
          <p:nvPr/>
        </p:nvSpPr>
        <p:spPr>
          <a:xfrm>
            <a:off x="273516" y="5319757"/>
            <a:ext cx="5740191" cy="369332"/>
          </a:xfrm>
          <a:prstGeom prst="rect">
            <a:avLst/>
          </a:prstGeom>
          <a:noFill/>
        </p:spPr>
        <p:txBody>
          <a:bodyPr wrap="square" rtlCol="0">
            <a:spAutoFit/>
          </a:bodyPr>
          <a:lstStyle/>
          <a:p>
            <a:r>
              <a:rPr lang="en-US" dirty="0"/>
              <a:t>Yield map: Dark green is the best and red is the worst</a:t>
            </a:r>
          </a:p>
        </p:txBody>
      </p:sp>
      <p:sp>
        <p:nvSpPr>
          <p:cNvPr id="8" name="TextBox 7">
            <a:extLst>
              <a:ext uri="{FF2B5EF4-FFF2-40B4-BE49-F238E27FC236}">
                <a16:creationId xmlns:a16="http://schemas.microsoft.com/office/drawing/2014/main" id="{22D087D4-744C-465B-88E2-9EC788018DE4}"/>
              </a:ext>
            </a:extLst>
          </p:cNvPr>
          <p:cNvSpPr txBox="1"/>
          <p:nvPr/>
        </p:nvSpPr>
        <p:spPr>
          <a:xfrm>
            <a:off x="6095999" y="4508205"/>
            <a:ext cx="5652977" cy="369332"/>
          </a:xfrm>
          <a:prstGeom prst="rect">
            <a:avLst/>
          </a:prstGeom>
          <a:noFill/>
        </p:spPr>
        <p:txBody>
          <a:bodyPr wrap="square" rtlCol="0">
            <a:spAutoFit/>
          </a:bodyPr>
          <a:lstStyle/>
          <a:p>
            <a:r>
              <a:rPr lang="en-US" dirty="0"/>
              <a:t>What accounts for these similarities and differences?</a:t>
            </a:r>
          </a:p>
        </p:txBody>
      </p:sp>
    </p:spTree>
    <p:extLst>
      <p:ext uri="{BB962C8B-B14F-4D97-AF65-F5344CB8AC3E}">
        <p14:creationId xmlns:p14="http://schemas.microsoft.com/office/powerpoint/2010/main" val="2061920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B34B2-99EA-668B-1EA4-A79C4F1A3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33331-365D-4930-F830-874E12BDFAAC}"/>
              </a:ext>
            </a:extLst>
          </p:cNvPr>
          <p:cNvSpPr>
            <a:spLocks noGrp="1"/>
          </p:cNvSpPr>
          <p:nvPr>
            <p:ph type="title"/>
          </p:nvPr>
        </p:nvSpPr>
        <p:spPr/>
        <p:txBody>
          <a:bodyPr/>
          <a:lstStyle/>
          <a:p>
            <a:r>
              <a:rPr lang="en-US" dirty="0"/>
              <a:t>Revisit</a:t>
            </a:r>
          </a:p>
        </p:txBody>
      </p:sp>
      <p:sp>
        <p:nvSpPr>
          <p:cNvPr id="3" name="Content Placeholder 2">
            <a:extLst>
              <a:ext uri="{FF2B5EF4-FFF2-40B4-BE49-F238E27FC236}">
                <a16:creationId xmlns:a16="http://schemas.microsoft.com/office/drawing/2014/main" id="{4C5593C3-0053-4EE4-9BA1-B92806FF9BBA}"/>
              </a:ext>
            </a:extLst>
          </p:cNvPr>
          <p:cNvSpPr>
            <a:spLocks noGrp="1"/>
          </p:cNvSpPr>
          <p:nvPr>
            <p:ph idx="1"/>
          </p:nvPr>
        </p:nvSpPr>
        <p:spPr/>
        <p:txBody>
          <a:bodyPr/>
          <a:lstStyle/>
          <a:p>
            <a:r>
              <a:rPr lang="en-US" dirty="0"/>
              <a:t>What particles make up soil? (3 different ones)</a:t>
            </a:r>
          </a:p>
          <a:p>
            <a:r>
              <a:rPr lang="en-US" dirty="0"/>
              <a:t>What is available water?</a:t>
            </a:r>
          </a:p>
          <a:p>
            <a:r>
              <a:rPr lang="en-US" dirty="0"/>
              <a:t>How is technology used to manage soil water?</a:t>
            </a:r>
          </a:p>
        </p:txBody>
      </p:sp>
    </p:spTree>
    <p:extLst>
      <p:ext uri="{BB962C8B-B14F-4D97-AF65-F5344CB8AC3E}">
        <p14:creationId xmlns:p14="http://schemas.microsoft.com/office/powerpoint/2010/main" val="183365720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AC44-48E8-3147-9360-66D2C89FCAFA}"/>
              </a:ext>
            </a:extLst>
          </p:cNvPr>
          <p:cNvSpPr>
            <a:spLocks noGrp="1"/>
          </p:cNvSpPr>
          <p:nvPr>
            <p:ph type="title"/>
          </p:nvPr>
        </p:nvSpPr>
        <p:spPr>
          <a:xfrm>
            <a:off x="4192293" y="350045"/>
            <a:ext cx="3820332" cy="1083588"/>
          </a:xfrm>
        </p:spPr>
        <p:txBody>
          <a:bodyPr/>
          <a:lstStyle/>
          <a:p>
            <a:pPr algn="ctr"/>
            <a:r>
              <a:rPr lang="en-US" dirty="0"/>
              <a:t>THANK YOU</a:t>
            </a:r>
          </a:p>
        </p:txBody>
      </p:sp>
      <p:sp>
        <p:nvSpPr>
          <p:cNvPr id="3" name="TextBox 2">
            <a:extLst>
              <a:ext uri="{FF2B5EF4-FFF2-40B4-BE49-F238E27FC236}">
                <a16:creationId xmlns:a16="http://schemas.microsoft.com/office/drawing/2014/main" id="{156B4B8C-E60E-4B9D-9256-D6BF94197481}"/>
              </a:ext>
            </a:extLst>
          </p:cNvPr>
          <p:cNvSpPr txBox="1"/>
          <p:nvPr/>
        </p:nvSpPr>
        <p:spPr>
          <a:xfrm>
            <a:off x="2679203" y="4767053"/>
            <a:ext cx="6846512" cy="923330"/>
          </a:xfrm>
          <a:prstGeom prst="rect">
            <a:avLst/>
          </a:prstGeom>
          <a:noFill/>
        </p:spPr>
        <p:txBody>
          <a:bodyPr wrap="square" rtlCol="0">
            <a:spAutoFit/>
          </a:bodyPr>
          <a:lstStyle/>
          <a:p>
            <a:pPr algn="ctr"/>
            <a:r>
              <a:rPr lang="en-US" dirty="0"/>
              <a:t>Courtney Nelson</a:t>
            </a:r>
          </a:p>
          <a:p>
            <a:pPr algn="ctr"/>
            <a:r>
              <a:rPr lang="en-US" dirty="0"/>
              <a:t>Precision Agriculture Trainer</a:t>
            </a:r>
          </a:p>
          <a:p>
            <a:pPr algn="ctr"/>
            <a:r>
              <a:rPr lang="en-US" dirty="0"/>
              <a:t>cnelson10@northeast.edu</a:t>
            </a:r>
          </a:p>
        </p:txBody>
      </p:sp>
      <p:pic>
        <p:nvPicPr>
          <p:cNvPr id="5" name="Picture 4">
            <a:extLst>
              <a:ext uri="{FF2B5EF4-FFF2-40B4-BE49-F238E27FC236}">
                <a16:creationId xmlns:a16="http://schemas.microsoft.com/office/drawing/2014/main" id="{CD2E06C9-7ECF-45B8-9FAC-A6C01268D40F}"/>
              </a:ext>
            </a:extLst>
          </p:cNvPr>
          <p:cNvPicPr>
            <a:picLocks noChangeAspect="1"/>
          </p:cNvPicPr>
          <p:nvPr/>
        </p:nvPicPr>
        <p:blipFill>
          <a:blip r:embed="rId3"/>
          <a:stretch>
            <a:fillRect/>
          </a:stretch>
        </p:blipFill>
        <p:spPr>
          <a:xfrm>
            <a:off x="1213218" y="1214095"/>
            <a:ext cx="3273722" cy="4092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4" descr="A picture containing grass, outdoor&#10;&#10;Description automatically generated">
            <a:extLst>
              <a:ext uri="{FF2B5EF4-FFF2-40B4-BE49-F238E27FC236}">
                <a16:creationId xmlns:a16="http://schemas.microsoft.com/office/drawing/2014/main" id="{4B709652-2CB1-46E3-BF81-7AF0ABD8518C}"/>
              </a:ext>
            </a:extLst>
          </p:cNvPr>
          <p:cNvPicPr>
            <a:picLocks noChangeAspect="1"/>
          </p:cNvPicPr>
          <p:nvPr/>
        </p:nvPicPr>
        <p:blipFill rotWithShape="1">
          <a:blip r:embed="rId4"/>
          <a:srcRect b="11013"/>
          <a:stretch/>
        </p:blipFill>
        <p:spPr>
          <a:xfrm>
            <a:off x="6096001" y="1424955"/>
            <a:ext cx="5000864" cy="3337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513E7074-DBB7-40A6-BE44-535CB81FEC93}"/>
              </a:ext>
            </a:extLst>
          </p:cNvPr>
          <p:cNvSpPr txBox="1"/>
          <p:nvPr/>
        </p:nvSpPr>
        <p:spPr>
          <a:xfrm>
            <a:off x="372862" y="6516832"/>
            <a:ext cx="6214369" cy="261610"/>
          </a:xfrm>
          <a:prstGeom prst="rect">
            <a:avLst/>
          </a:prstGeom>
          <a:noFill/>
        </p:spPr>
        <p:txBody>
          <a:bodyPr wrap="square" rtlCol="0">
            <a:spAutoFit/>
          </a:bodyPr>
          <a:lstStyle/>
          <a:p>
            <a:r>
              <a:rPr lang="en-US" sz="1100" dirty="0"/>
              <a:t>Photos courtesy of Craig Chandler and Rob Thomas</a:t>
            </a:r>
          </a:p>
        </p:txBody>
      </p:sp>
    </p:spTree>
    <p:extLst>
      <p:ext uri="{BB962C8B-B14F-4D97-AF65-F5344CB8AC3E}">
        <p14:creationId xmlns:p14="http://schemas.microsoft.com/office/powerpoint/2010/main" val="898382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A643-458D-4AC5-B329-081650985E58}"/>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BC23F97D-054A-4BD4-814E-3DCB1D5E3232}"/>
              </a:ext>
            </a:extLst>
          </p:cNvPr>
          <p:cNvSpPr>
            <a:spLocks noGrp="1"/>
          </p:cNvSpPr>
          <p:nvPr>
            <p:ph sz="half" idx="1"/>
          </p:nvPr>
        </p:nvSpPr>
        <p:spPr/>
        <p:txBody>
          <a:bodyPr>
            <a:normAutofit/>
          </a:bodyPr>
          <a:lstStyle/>
          <a:p>
            <a:r>
              <a:rPr lang="en-US" sz="2000" dirty="0"/>
              <a:t>This material is based upon work supported by the National Science Foundation under Grant No. 2202151. Any opinions, findings, conclusions, or recommendations expressed in this material are those of the author(s) and do not necessarily reflect the views of the National Science Foundation.</a:t>
            </a:r>
          </a:p>
        </p:txBody>
      </p:sp>
      <p:sp>
        <p:nvSpPr>
          <p:cNvPr id="4" name="Content Placeholder 3">
            <a:extLst>
              <a:ext uri="{FF2B5EF4-FFF2-40B4-BE49-F238E27FC236}">
                <a16:creationId xmlns:a16="http://schemas.microsoft.com/office/drawing/2014/main" id="{6243BDCC-A3D7-42A2-8F02-FFFF82B95E40}"/>
              </a:ext>
            </a:extLst>
          </p:cNvPr>
          <p:cNvSpPr>
            <a:spLocks noGrp="1"/>
          </p:cNvSpPr>
          <p:nvPr>
            <p:ph sz="half" idx="2"/>
          </p:nvPr>
        </p:nvSpPr>
        <p:spPr/>
        <p:txBody>
          <a:bodyPr>
            <a:normAutofit/>
          </a:bodyPr>
          <a:lstStyle/>
          <a:p>
            <a:r>
              <a:rPr lang="en-US" sz="2000" dirty="0"/>
              <a:t>The CHS Foundation, funded by charitable gifts from CHS Inc., is focused on developing a new generation of agriculture leaders for life-long success. Together, with our partners, we are igniting innovation and driving excellence in agricultural education, cultivating high-impact programs for rural youth and accelerating potential for careers in agriculture. Learn more at chsfoundation.org. </a:t>
            </a:r>
          </a:p>
        </p:txBody>
      </p:sp>
    </p:spTree>
    <p:extLst>
      <p:ext uri="{BB962C8B-B14F-4D97-AF65-F5344CB8AC3E}">
        <p14:creationId xmlns:p14="http://schemas.microsoft.com/office/powerpoint/2010/main" val="38610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C35F-5F0D-5B6A-A9E8-58828AE9AB23}"/>
              </a:ext>
            </a:extLst>
          </p:cNvPr>
          <p:cNvSpPr>
            <a:spLocks noGrp="1"/>
          </p:cNvSpPr>
          <p:nvPr>
            <p:ph type="title"/>
          </p:nvPr>
        </p:nvSpPr>
        <p:spPr/>
        <p:txBody>
          <a:bodyPr/>
          <a:lstStyle/>
          <a:p>
            <a:r>
              <a:rPr lang="en-US" dirty="0"/>
              <a:t>Baseline</a:t>
            </a:r>
          </a:p>
        </p:txBody>
      </p:sp>
      <p:sp>
        <p:nvSpPr>
          <p:cNvPr id="3" name="Content Placeholder 2">
            <a:extLst>
              <a:ext uri="{FF2B5EF4-FFF2-40B4-BE49-F238E27FC236}">
                <a16:creationId xmlns:a16="http://schemas.microsoft.com/office/drawing/2014/main" id="{67896D1E-53F2-5A13-6381-FA68848E62A5}"/>
              </a:ext>
            </a:extLst>
          </p:cNvPr>
          <p:cNvSpPr>
            <a:spLocks noGrp="1"/>
          </p:cNvSpPr>
          <p:nvPr>
            <p:ph idx="1"/>
          </p:nvPr>
        </p:nvSpPr>
        <p:spPr/>
        <p:txBody>
          <a:bodyPr/>
          <a:lstStyle/>
          <a:p>
            <a:r>
              <a:rPr lang="en-US" dirty="0"/>
              <a:t>What particles make up soil? (3 different ones)</a:t>
            </a:r>
          </a:p>
          <a:p>
            <a:r>
              <a:rPr lang="en-US" dirty="0"/>
              <a:t>What is available water?</a:t>
            </a:r>
          </a:p>
          <a:p>
            <a:r>
              <a:rPr lang="en-US" dirty="0"/>
              <a:t>How do you think technology is used to manage soil water?</a:t>
            </a:r>
          </a:p>
        </p:txBody>
      </p:sp>
    </p:spTree>
    <p:extLst>
      <p:ext uri="{BB962C8B-B14F-4D97-AF65-F5344CB8AC3E}">
        <p14:creationId xmlns:p14="http://schemas.microsoft.com/office/powerpoint/2010/main" val="1196407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8E54-F9CE-BD16-1F0C-C434C6C9B372}"/>
              </a:ext>
            </a:extLst>
          </p:cNvPr>
          <p:cNvSpPr>
            <a:spLocks noGrp="1"/>
          </p:cNvSpPr>
          <p:nvPr>
            <p:ph type="title"/>
          </p:nvPr>
        </p:nvSpPr>
        <p:spPr>
          <a:xfrm>
            <a:off x="647700" y="685800"/>
            <a:ext cx="4124325" cy="1371600"/>
          </a:xfrm>
        </p:spPr>
        <p:txBody>
          <a:bodyPr anchor="b">
            <a:normAutofit/>
          </a:bodyPr>
          <a:lstStyle/>
          <a:p>
            <a:r>
              <a:rPr lang="en-US" sz="4400" dirty="0"/>
              <a:t>Soil Texture</a:t>
            </a:r>
          </a:p>
        </p:txBody>
      </p:sp>
      <p:pic>
        <p:nvPicPr>
          <p:cNvPr id="1026" name="Picture 2" descr="blog_soil triangle">
            <a:extLst>
              <a:ext uri="{FF2B5EF4-FFF2-40B4-BE49-F238E27FC236}">
                <a16:creationId xmlns:a16="http://schemas.microsoft.com/office/drawing/2014/main" id="{B6C27667-4AFD-6870-3BD9-90BBECF2AB7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p:blipFill>
        <p:spPr bwMode="auto">
          <a:xfrm>
            <a:off x="5822302" y="685801"/>
            <a:ext cx="5168370" cy="490668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031" name="Text Placeholder 3">
            <a:extLst>
              <a:ext uri="{FF2B5EF4-FFF2-40B4-BE49-F238E27FC236}">
                <a16:creationId xmlns:a16="http://schemas.microsoft.com/office/drawing/2014/main" id="{36A80BEF-9E90-387B-C879-BA570E54B73D}"/>
              </a:ext>
            </a:extLst>
          </p:cNvPr>
          <p:cNvSpPr>
            <a:spLocks noGrp="1"/>
          </p:cNvSpPr>
          <p:nvPr>
            <p:ph type="body" sz="half" idx="2"/>
          </p:nvPr>
        </p:nvSpPr>
        <p:spPr>
          <a:xfrm>
            <a:off x="647700" y="2057400"/>
            <a:ext cx="4124325" cy="3657600"/>
          </a:xfrm>
        </p:spPr>
        <p:txBody>
          <a:bodyPr>
            <a:normAutofit/>
          </a:bodyPr>
          <a:lstStyle/>
          <a:p>
            <a:pPr marL="285750" indent="-285750">
              <a:buFont typeface="Arial" panose="020B0604020202020204" pitchFamily="34" charset="0"/>
              <a:buChar char="•"/>
            </a:pPr>
            <a:r>
              <a:rPr lang="en-US" sz="2800" dirty="0"/>
              <a:t>Percentage of sand, silt, and clay in a soil</a:t>
            </a:r>
          </a:p>
          <a:p>
            <a:pPr marL="285750" indent="-285750">
              <a:buFont typeface="Arial" panose="020B0604020202020204" pitchFamily="34" charset="0"/>
              <a:buChar char="•"/>
            </a:pPr>
            <a:r>
              <a:rPr lang="en-US" sz="2800" dirty="0"/>
              <a:t>Can use hand method with ribboning or Web Soil Survey to help you determine soil texture of your area</a:t>
            </a:r>
          </a:p>
        </p:txBody>
      </p:sp>
      <p:sp>
        <p:nvSpPr>
          <p:cNvPr id="4" name="TextBox 3">
            <a:extLst>
              <a:ext uri="{FF2B5EF4-FFF2-40B4-BE49-F238E27FC236}">
                <a16:creationId xmlns:a16="http://schemas.microsoft.com/office/drawing/2014/main" id="{10F58C3D-8A13-0BBD-5CF9-0C1E6705A9E8}"/>
              </a:ext>
            </a:extLst>
          </p:cNvPr>
          <p:cNvSpPr txBox="1"/>
          <p:nvPr/>
        </p:nvSpPr>
        <p:spPr>
          <a:xfrm>
            <a:off x="345233" y="6531429"/>
            <a:ext cx="7137918" cy="253916"/>
          </a:xfrm>
          <a:prstGeom prst="rect">
            <a:avLst/>
          </a:prstGeom>
          <a:noFill/>
        </p:spPr>
        <p:txBody>
          <a:bodyPr wrap="square" rtlCol="0">
            <a:spAutoFit/>
          </a:bodyPr>
          <a:lstStyle/>
          <a:p>
            <a:r>
              <a:rPr lang="en-US" sz="1050" dirty="0"/>
              <a:t>Photo Courtesy of NASA Earth Observatory and Douglas Miller from the CONUS-Soil website</a:t>
            </a:r>
          </a:p>
        </p:txBody>
      </p:sp>
    </p:spTree>
    <p:extLst>
      <p:ext uri="{BB962C8B-B14F-4D97-AF65-F5344CB8AC3E}">
        <p14:creationId xmlns:p14="http://schemas.microsoft.com/office/powerpoint/2010/main" val="2487977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itle 1">
            <a:extLst>
              <a:ext uri="{FF2B5EF4-FFF2-40B4-BE49-F238E27FC236}">
                <a16:creationId xmlns:a16="http://schemas.microsoft.com/office/drawing/2014/main" id="{A61B6E05-4569-4954-6204-6211ED3A5D49}"/>
              </a:ext>
            </a:extLst>
          </p:cNvPr>
          <p:cNvSpPr>
            <a:spLocks noGrp="1"/>
          </p:cNvSpPr>
          <p:nvPr>
            <p:ph type="title"/>
          </p:nvPr>
        </p:nvSpPr>
        <p:spPr>
          <a:xfrm>
            <a:off x="647700" y="685799"/>
            <a:ext cx="10782300" cy="1414221"/>
          </a:xfrm>
        </p:spPr>
        <p:txBody>
          <a:bodyPr/>
          <a:lstStyle/>
          <a:p>
            <a:r>
              <a:rPr lang="en-US" dirty="0"/>
              <a:t>Soil Particles</a:t>
            </a:r>
          </a:p>
        </p:txBody>
      </p:sp>
      <p:pic>
        <p:nvPicPr>
          <p:cNvPr id="2054" name="Picture 6" descr="How to Create Amazing Garden Soil from Clay, Silt or Sand | Living Off ...">
            <a:extLst>
              <a:ext uri="{FF2B5EF4-FFF2-40B4-BE49-F238E27FC236}">
                <a16:creationId xmlns:a16="http://schemas.microsoft.com/office/drawing/2014/main" id="{C86E5EAA-B1DA-EC22-3681-9ACF963CF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355" y="685799"/>
            <a:ext cx="7033945" cy="4665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1B78C4-507A-480B-0C19-38150F223601}"/>
              </a:ext>
            </a:extLst>
          </p:cNvPr>
          <p:cNvSpPr txBox="1"/>
          <p:nvPr/>
        </p:nvSpPr>
        <p:spPr>
          <a:xfrm>
            <a:off x="421240" y="6493267"/>
            <a:ext cx="5322014" cy="253916"/>
          </a:xfrm>
          <a:prstGeom prst="rect">
            <a:avLst/>
          </a:prstGeom>
          <a:noFill/>
        </p:spPr>
        <p:txBody>
          <a:bodyPr wrap="square" rtlCol="0">
            <a:spAutoFit/>
          </a:bodyPr>
          <a:lstStyle/>
          <a:p>
            <a:r>
              <a:rPr lang="en-US" sz="1050" dirty="0"/>
              <a:t>Photo from CivilBlog.org</a:t>
            </a:r>
          </a:p>
        </p:txBody>
      </p:sp>
    </p:spTree>
    <p:extLst>
      <p:ext uri="{BB962C8B-B14F-4D97-AF65-F5344CB8AC3E}">
        <p14:creationId xmlns:p14="http://schemas.microsoft.com/office/powerpoint/2010/main" val="565769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731369-52A9-67A6-4B8C-36919F05B8F2}"/>
              </a:ext>
            </a:extLst>
          </p:cNvPr>
          <p:cNvSpPr>
            <a:spLocks noGrp="1"/>
          </p:cNvSpPr>
          <p:nvPr>
            <p:ph type="title"/>
          </p:nvPr>
        </p:nvSpPr>
        <p:spPr/>
        <p:txBody>
          <a:bodyPr/>
          <a:lstStyle/>
          <a:p>
            <a:r>
              <a:rPr lang="en-US" dirty="0"/>
              <a:t>Soil Particles</a:t>
            </a:r>
          </a:p>
        </p:txBody>
      </p:sp>
      <p:pic>
        <p:nvPicPr>
          <p:cNvPr id="2052" name="Picture 4" descr="Three Simple Soil Tests to Determine What Type of Soil You Have – Deep ...">
            <a:extLst>
              <a:ext uri="{FF2B5EF4-FFF2-40B4-BE49-F238E27FC236}">
                <a16:creationId xmlns:a16="http://schemas.microsoft.com/office/drawing/2014/main" id="{086B345E-616C-C1FB-3ACC-8CC26335A9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29"/>
          <a:stretch/>
        </p:blipFill>
        <p:spPr bwMode="auto">
          <a:xfrm>
            <a:off x="5087289" y="685800"/>
            <a:ext cx="6342711" cy="471290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902FE3-7CDB-4449-61FC-678D3E16BDCD}"/>
              </a:ext>
            </a:extLst>
          </p:cNvPr>
          <p:cNvSpPr txBox="1"/>
          <p:nvPr/>
        </p:nvSpPr>
        <p:spPr>
          <a:xfrm>
            <a:off x="348916" y="6448926"/>
            <a:ext cx="6208295" cy="253916"/>
          </a:xfrm>
          <a:prstGeom prst="rect">
            <a:avLst/>
          </a:prstGeom>
          <a:noFill/>
        </p:spPr>
        <p:txBody>
          <a:bodyPr wrap="square" rtlCol="0">
            <a:spAutoFit/>
          </a:bodyPr>
          <a:lstStyle/>
          <a:p>
            <a:r>
              <a:rPr lang="en-US" sz="1050" dirty="0"/>
              <a:t>Photo from Deep Green Permaculture</a:t>
            </a:r>
          </a:p>
        </p:txBody>
      </p:sp>
    </p:spTree>
    <p:extLst>
      <p:ext uri="{BB962C8B-B14F-4D97-AF65-F5344CB8AC3E}">
        <p14:creationId xmlns:p14="http://schemas.microsoft.com/office/powerpoint/2010/main" val="3617995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C414-C157-D862-DDDB-252163756DE6}"/>
              </a:ext>
            </a:extLst>
          </p:cNvPr>
          <p:cNvSpPr>
            <a:spLocks noGrp="1"/>
          </p:cNvSpPr>
          <p:nvPr>
            <p:ph type="title"/>
          </p:nvPr>
        </p:nvSpPr>
        <p:spPr/>
        <p:txBody>
          <a:bodyPr/>
          <a:lstStyle/>
          <a:p>
            <a:r>
              <a:rPr lang="en-US" dirty="0"/>
              <a:t>Soil Moisture Content</a:t>
            </a:r>
          </a:p>
        </p:txBody>
      </p:sp>
      <p:pic>
        <p:nvPicPr>
          <p:cNvPr id="5" name="Content Placeholder 4" descr="A group of plants growing out of a plant&#10;&#10;Description automatically generated">
            <a:extLst>
              <a:ext uri="{FF2B5EF4-FFF2-40B4-BE49-F238E27FC236}">
                <a16:creationId xmlns:a16="http://schemas.microsoft.com/office/drawing/2014/main" id="{B071F466-A1E2-DB82-9597-72FB83C422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9685" y="2162175"/>
            <a:ext cx="5858329" cy="3552825"/>
          </a:xfrm>
        </p:spPr>
      </p:pic>
      <p:sp>
        <p:nvSpPr>
          <p:cNvPr id="6" name="TextBox 5">
            <a:extLst>
              <a:ext uri="{FF2B5EF4-FFF2-40B4-BE49-F238E27FC236}">
                <a16:creationId xmlns:a16="http://schemas.microsoft.com/office/drawing/2014/main" id="{06D90778-E65B-2D8E-B8F5-1B340AEE6127}"/>
              </a:ext>
            </a:extLst>
          </p:cNvPr>
          <p:cNvSpPr txBox="1"/>
          <p:nvPr/>
        </p:nvSpPr>
        <p:spPr>
          <a:xfrm>
            <a:off x="337351" y="6525087"/>
            <a:ext cx="5299969" cy="253916"/>
          </a:xfrm>
          <a:prstGeom prst="rect">
            <a:avLst/>
          </a:prstGeom>
          <a:noFill/>
        </p:spPr>
        <p:txBody>
          <a:bodyPr wrap="square" rtlCol="0">
            <a:spAutoFit/>
          </a:bodyPr>
          <a:lstStyle/>
          <a:p>
            <a:r>
              <a:rPr lang="en-US" sz="1050" dirty="0"/>
              <a:t>Photo Courtesy of UGA Cooperative Extension </a:t>
            </a:r>
          </a:p>
        </p:txBody>
      </p:sp>
    </p:spTree>
    <p:extLst>
      <p:ext uri="{BB962C8B-B14F-4D97-AF65-F5344CB8AC3E}">
        <p14:creationId xmlns:p14="http://schemas.microsoft.com/office/powerpoint/2010/main" val="4065402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222C-BB53-4844-E508-D4C5CCF0601F}"/>
              </a:ext>
            </a:extLst>
          </p:cNvPr>
          <p:cNvSpPr>
            <a:spLocks noGrp="1"/>
          </p:cNvSpPr>
          <p:nvPr>
            <p:ph type="title"/>
          </p:nvPr>
        </p:nvSpPr>
        <p:spPr/>
        <p:txBody>
          <a:bodyPr/>
          <a:lstStyle/>
          <a:p>
            <a:r>
              <a:rPr lang="en-US" dirty="0"/>
              <a:t>Real World-CropX</a:t>
            </a:r>
          </a:p>
        </p:txBody>
      </p:sp>
      <p:pic>
        <p:nvPicPr>
          <p:cNvPr id="4" name="Content Placeholder 3">
            <a:extLst>
              <a:ext uri="{FF2B5EF4-FFF2-40B4-BE49-F238E27FC236}">
                <a16:creationId xmlns:a16="http://schemas.microsoft.com/office/drawing/2014/main" id="{0800DA66-A696-0657-9815-AB61E2F06809}"/>
              </a:ext>
            </a:extLst>
          </p:cNvPr>
          <p:cNvPicPr>
            <a:picLocks noGrp="1" noChangeAspect="1"/>
          </p:cNvPicPr>
          <p:nvPr>
            <p:ph idx="1"/>
          </p:nvPr>
        </p:nvPicPr>
        <p:blipFill>
          <a:blip r:embed="rId3"/>
          <a:stretch>
            <a:fillRect/>
          </a:stretch>
        </p:blipFill>
        <p:spPr>
          <a:xfrm>
            <a:off x="571500" y="2019066"/>
            <a:ext cx="10782300" cy="2379359"/>
          </a:xfrm>
          <a:prstGeom prst="rect">
            <a:avLst/>
          </a:prstGeom>
        </p:spPr>
      </p:pic>
      <p:sp>
        <p:nvSpPr>
          <p:cNvPr id="5" name="TextBox 4">
            <a:extLst>
              <a:ext uri="{FF2B5EF4-FFF2-40B4-BE49-F238E27FC236}">
                <a16:creationId xmlns:a16="http://schemas.microsoft.com/office/drawing/2014/main" id="{652D8A10-C81A-32CF-DE9D-1C4E04BD846C}"/>
              </a:ext>
            </a:extLst>
          </p:cNvPr>
          <p:cNvSpPr txBox="1"/>
          <p:nvPr/>
        </p:nvSpPr>
        <p:spPr>
          <a:xfrm>
            <a:off x="310718" y="6560598"/>
            <a:ext cx="4483224" cy="253916"/>
          </a:xfrm>
          <a:prstGeom prst="rect">
            <a:avLst/>
          </a:prstGeom>
          <a:noFill/>
        </p:spPr>
        <p:txBody>
          <a:bodyPr wrap="square" rtlCol="0">
            <a:spAutoFit/>
          </a:bodyPr>
          <a:lstStyle/>
          <a:p>
            <a:r>
              <a:rPr lang="en-US" sz="1050" dirty="0"/>
              <a:t>Photo Courtesy of Precision Agronomy Solutions</a:t>
            </a:r>
          </a:p>
        </p:txBody>
      </p:sp>
    </p:spTree>
    <p:extLst>
      <p:ext uri="{BB962C8B-B14F-4D97-AF65-F5344CB8AC3E}">
        <p14:creationId xmlns:p14="http://schemas.microsoft.com/office/powerpoint/2010/main" val="1434470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83D8-AF58-4A65-8109-A4E9B0C04AB8}"/>
              </a:ext>
            </a:extLst>
          </p:cNvPr>
          <p:cNvSpPr>
            <a:spLocks noGrp="1"/>
          </p:cNvSpPr>
          <p:nvPr>
            <p:ph type="title"/>
          </p:nvPr>
        </p:nvSpPr>
        <p:spPr/>
        <p:txBody>
          <a:bodyPr/>
          <a:lstStyle/>
          <a:p>
            <a:r>
              <a:rPr lang="en-US" dirty="0"/>
              <a:t>Yield Map</a:t>
            </a:r>
          </a:p>
        </p:txBody>
      </p:sp>
      <p:pic>
        <p:nvPicPr>
          <p:cNvPr id="4" name="Google Shape;129;p24" descr="https://lh3.googleusercontent.com/co03hzqou9iB2BWV0DNgPVxZZxc-S5fr-ANocAYhAedHhpKAFXsDZNOcLJeGFNaSa8XRcC_aI3R7JK3LzrDpkd5tRKpSLZ9EU1POJ7974ABZw7V7q5bq7_bMo3-Nu9Tcv6HQ6JKm4GtO7Ois">
            <a:extLst>
              <a:ext uri="{FF2B5EF4-FFF2-40B4-BE49-F238E27FC236}">
                <a16:creationId xmlns:a16="http://schemas.microsoft.com/office/drawing/2014/main" id="{5BAB39DF-D529-4B3E-806F-30EC72B5283F}"/>
              </a:ext>
            </a:extLst>
          </p:cNvPr>
          <p:cNvPicPr preferRelativeResize="0">
            <a:picLocks noGrp="1"/>
          </p:cNvPicPr>
          <p:nvPr>
            <p:ph idx="1"/>
          </p:nvPr>
        </p:nvPicPr>
        <p:blipFill rotWithShape="1">
          <a:blip r:embed="rId3">
            <a:alphaModFix/>
          </a:blip>
          <a:srcRect/>
          <a:stretch/>
        </p:blipFill>
        <p:spPr>
          <a:xfrm>
            <a:off x="3969993" y="685800"/>
            <a:ext cx="7383807" cy="4568234"/>
          </a:xfrm>
          <a:prstGeom prst="rect">
            <a:avLst/>
          </a:prstGeom>
          <a:noFill/>
          <a:ln>
            <a:noFill/>
          </a:ln>
        </p:spPr>
      </p:pic>
      <p:sp>
        <p:nvSpPr>
          <p:cNvPr id="5" name="TextBox 4">
            <a:extLst>
              <a:ext uri="{FF2B5EF4-FFF2-40B4-BE49-F238E27FC236}">
                <a16:creationId xmlns:a16="http://schemas.microsoft.com/office/drawing/2014/main" id="{BE74E2B0-3879-4E83-9C32-41CD3DF5924F}"/>
              </a:ext>
            </a:extLst>
          </p:cNvPr>
          <p:cNvSpPr txBox="1"/>
          <p:nvPr/>
        </p:nvSpPr>
        <p:spPr>
          <a:xfrm>
            <a:off x="510363" y="1935126"/>
            <a:ext cx="3221665" cy="3139321"/>
          </a:xfrm>
          <a:prstGeom prst="rect">
            <a:avLst/>
          </a:prstGeom>
          <a:noFill/>
        </p:spPr>
        <p:txBody>
          <a:bodyPr wrap="square" rtlCol="0">
            <a:spAutoFit/>
          </a:bodyPr>
          <a:lstStyle/>
          <a:p>
            <a:r>
              <a:rPr lang="en-US" dirty="0"/>
              <a:t>Dark Green—Optimum</a:t>
            </a:r>
          </a:p>
          <a:p>
            <a:endParaRPr lang="en-US" dirty="0"/>
          </a:p>
          <a:p>
            <a:r>
              <a:rPr lang="en-US" dirty="0"/>
              <a:t>Light Green—2</a:t>
            </a:r>
            <a:r>
              <a:rPr lang="en-US" baseline="30000" dirty="0"/>
              <a:t>nd</a:t>
            </a:r>
            <a:r>
              <a:rPr lang="en-US" dirty="0"/>
              <a:t> Highest</a:t>
            </a:r>
          </a:p>
          <a:p>
            <a:endParaRPr lang="en-US" dirty="0"/>
          </a:p>
          <a:p>
            <a:r>
              <a:rPr lang="en-US" dirty="0"/>
              <a:t>Yellow—3</a:t>
            </a:r>
            <a:r>
              <a:rPr lang="en-US" baseline="30000" dirty="0"/>
              <a:t>rd</a:t>
            </a:r>
            <a:r>
              <a:rPr lang="en-US" dirty="0"/>
              <a:t> Highest</a:t>
            </a:r>
          </a:p>
          <a:p>
            <a:endParaRPr lang="en-US" dirty="0"/>
          </a:p>
          <a:p>
            <a:r>
              <a:rPr lang="en-US" dirty="0"/>
              <a:t>Gold—4</a:t>
            </a:r>
            <a:r>
              <a:rPr lang="en-US" baseline="30000" dirty="0"/>
              <a:t>th</a:t>
            </a:r>
            <a:r>
              <a:rPr lang="en-US" dirty="0"/>
              <a:t> Highest</a:t>
            </a:r>
          </a:p>
          <a:p>
            <a:endParaRPr lang="en-US" dirty="0"/>
          </a:p>
          <a:p>
            <a:r>
              <a:rPr lang="en-US" dirty="0"/>
              <a:t>Orange—5</a:t>
            </a:r>
            <a:r>
              <a:rPr lang="en-US" baseline="30000" dirty="0"/>
              <a:t>th</a:t>
            </a:r>
            <a:r>
              <a:rPr lang="en-US" dirty="0"/>
              <a:t> Highest</a:t>
            </a:r>
          </a:p>
          <a:p>
            <a:endParaRPr lang="en-US" dirty="0"/>
          </a:p>
          <a:p>
            <a:r>
              <a:rPr lang="en-US" dirty="0"/>
              <a:t>Red—Lowest </a:t>
            </a:r>
          </a:p>
        </p:txBody>
      </p:sp>
      <p:sp>
        <p:nvSpPr>
          <p:cNvPr id="3" name="TextBox 2">
            <a:extLst>
              <a:ext uri="{FF2B5EF4-FFF2-40B4-BE49-F238E27FC236}">
                <a16:creationId xmlns:a16="http://schemas.microsoft.com/office/drawing/2014/main" id="{82480B88-CF79-4592-A5CE-204E70EE3B93}"/>
              </a:ext>
            </a:extLst>
          </p:cNvPr>
          <p:cNvSpPr txBox="1"/>
          <p:nvPr/>
        </p:nvSpPr>
        <p:spPr>
          <a:xfrm>
            <a:off x="355107" y="6525087"/>
            <a:ext cx="6143347" cy="261610"/>
          </a:xfrm>
          <a:prstGeom prst="rect">
            <a:avLst/>
          </a:prstGeom>
          <a:noFill/>
        </p:spPr>
        <p:txBody>
          <a:bodyPr wrap="square" rtlCol="0">
            <a:spAutoFit/>
          </a:bodyPr>
          <a:lstStyle/>
          <a:p>
            <a:r>
              <a:rPr lang="en-US" sz="1100" dirty="0"/>
              <a:t>Photo courtesy of Northeast Community College</a:t>
            </a:r>
          </a:p>
        </p:txBody>
      </p:sp>
    </p:spTree>
    <p:extLst>
      <p:ext uri="{BB962C8B-B14F-4D97-AF65-F5344CB8AC3E}">
        <p14:creationId xmlns:p14="http://schemas.microsoft.com/office/powerpoint/2010/main" val="2428568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A46B-237C-4ED0-B433-F97F6796B215}"/>
              </a:ext>
            </a:extLst>
          </p:cNvPr>
          <p:cNvSpPr>
            <a:spLocks noGrp="1"/>
          </p:cNvSpPr>
          <p:nvPr>
            <p:ph type="title"/>
          </p:nvPr>
        </p:nvSpPr>
        <p:spPr>
          <a:xfrm>
            <a:off x="647700" y="161961"/>
            <a:ext cx="10706100" cy="1414220"/>
          </a:xfrm>
        </p:spPr>
        <p:txBody>
          <a:bodyPr/>
          <a:lstStyle/>
          <a:p>
            <a:r>
              <a:rPr lang="en-US" dirty="0"/>
              <a:t>Corresponding Subsoil moisture Map</a:t>
            </a:r>
          </a:p>
        </p:txBody>
      </p:sp>
      <p:pic>
        <p:nvPicPr>
          <p:cNvPr id="4" name="Google Shape;137;p25" descr="https://lh3.googleusercontent.com/mG4NzwJvQuUnexLc3aDbeoqvB_L9PHjl5jj7_WTO1_VlB-IgvYLiQ0qa9PqECwASwBfsKxoB6GvtvWG_NDYNext5Xa-6Sy3B7t6d5inCcXabyvWgxrJIxbOhBYpYEE_x00pEUtSh4QcVtXMa">
            <a:extLst>
              <a:ext uri="{FF2B5EF4-FFF2-40B4-BE49-F238E27FC236}">
                <a16:creationId xmlns:a16="http://schemas.microsoft.com/office/drawing/2014/main" id="{1FE7B7EA-E4FF-47A1-A23E-9435FD95121B}"/>
              </a:ext>
            </a:extLst>
          </p:cNvPr>
          <p:cNvPicPr preferRelativeResize="0">
            <a:picLocks noGrp="1"/>
          </p:cNvPicPr>
          <p:nvPr>
            <p:ph idx="1"/>
          </p:nvPr>
        </p:nvPicPr>
        <p:blipFill rotWithShape="1">
          <a:blip r:embed="rId3">
            <a:alphaModFix/>
          </a:blip>
          <a:srcRect/>
          <a:stretch/>
        </p:blipFill>
        <p:spPr>
          <a:xfrm>
            <a:off x="4433778" y="1249831"/>
            <a:ext cx="7027902" cy="4082397"/>
          </a:xfrm>
          <a:prstGeom prst="rect">
            <a:avLst/>
          </a:prstGeom>
          <a:noFill/>
          <a:ln>
            <a:noFill/>
          </a:ln>
        </p:spPr>
      </p:pic>
      <p:sp>
        <p:nvSpPr>
          <p:cNvPr id="5" name="TextBox 4">
            <a:extLst>
              <a:ext uri="{FF2B5EF4-FFF2-40B4-BE49-F238E27FC236}">
                <a16:creationId xmlns:a16="http://schemas.microsoft.com/office/drawing/2014/main" id="{A4EC4AF5-E15C-47C8-B7FF-F1EECA6EC8C3}"/>
              </a:ext>
            </a:extLst>
          </p:cNvPr>
          <p:cNvSpPr txBox="1"/>
          <p:nvPr/>
        </p:nvSpPr>
        <p:spPr>
          <a:xfrm>
            <a:off x="470517" y="1249831"/>
            <a:ext cx="3484795" cy="4611968"/>
          </a:xfrm>
          <a:prstGeom prst="rect">
            <a:avLst/>
          </a:prstGeom>
          <a:noFill/>
        </p:spPr>
        <p:txBody>
          <a:bodyPr wrap="square" rtlCol="0">
            <a:spAutoFit/>
          </a:bodyPr>
          <a:lstStyle/>
          <a:p>
            <a:pPr>
              <a:lnSpc>
                <a:spcPct val="150000"/>
              </a:lnSpc>
            </a:pPr>
            <a:r>
              <a:rPr lang="en-US" dirty="0"/>
              <a:t>Dark Blue—highest amount of moisture in soil layer</a:t>
            </a:r>
          </a:p>
          <a:p>
            <a:pPr>
              <a:lnSpc>
                <a:spcPct val="150000"/>
              </a:lnSpc>
            </a:pPr>
            <a:r>
              <a:rPr lang="en-US" dirty="0"/>
              <a:t>Medium Blue—2</a:t>
            </a:r>
            <a:r>
              <a:rPr lang="en-US" baseline="30000" dirty="0"/>
              <a:t>nd</a:t>
            </a:r>
            <a:r>
              <a:rPr lang="en-US" dirty="0"/>
              <a:t> Best</a:t>
            </a:r>
          </a:p>
          <a:p>
            <a:pPr>
              <a:lnSpc>
                <a:spcPct val="150000"/>
              </a:lnSpc>
            </a:pPr>
            <a:r>
              <a:rPr lang="en-US" dirty="0"/>
              <a:t>Light Blue—3</a:t>
            </a:r>
            <a:r>
              <a:rPr lang="en-US" baseline="30000" dirty="0"/>
              <a:t>rd</a:t>
            </a:r>
            <a:r>
              <a:rPr lang="en-US" dirty="0"/>
              <a:t> Best</a:t>
            </a:r>
          </a:p>
          <a:p>
            <a:pPr>
              <a:lnSpc>
                <a:spcPct val="150000"/>
              </a:lnSpc>
            </a:pPr>
            <a:r>
              <a:rPr lang="en-US" dirty="0"/>
              <a:t>Dark Green—4</a:t>
            </a:r>
            <a:r>
              <a:rPr lang="en-US" baseline="30000" dirty="0"/>
              <a:t>th</a:t>
            </a:r>
            <a:r>
              <a:rPr lang="en-US" dirty="0"/>
              <a:t> Best</a:t>
            </a:r>
          </a:p>
          <a:p>
            <a:pPr>
              <a:lnSpc>
                <a:spcPct val="150000"/>
              </a:lnSpc>
            </a:pPr>
            <a:r>
              <a:rPr lang="en-US" dirty="0"/>
              <a:t>Med Green—5</a:t>
            </a:r>
            <a:r>
              <a:rPr lang="en-US" baseline="30000" dirty="0"/>
              <a:t>th</a:t>
            </a:r>
            <a:r>
              <a:rPr lang="en-US" dirty="0"/>
              <a:t> Best</a:t>
            </a:r>
          </a:p>
          <a:p>
            <a:pPr>
              <a:lnSpc>
                <a:spcPct val="150000"/>
              </a:lnSpc>
            </a:pPr>
            <a:r>
              <a:rPr lang="en-US" dirty="0"/>
              <a:t>Light Green—6</a:t>
            </a:r>
            <a:r>
              <a:rPr lang="en-US" baseline="30000" dirty="0"/>
              <a:t>th</a:t>
            </a:r>
            <a:r>
              <a:rPr lang="en-US" dirty="0"/>
              <a:t> Best</a:t>
            </a:r>
          </a:p>
          <a:p>
            <a:pPr>
              <a:lnSpc>
                <a:spcPct val="150000"/>
              </a:lnSpc>
            </a:pPr>
            <a:r>
              <a:rPr lang="en-US" dirty="0"/>
              <a:t>Yellow—7</a:t>
            </a:r>
            <a:r>
              <a:rPr lang="en-US" baseline="30000" dirty="0"/>
              <a:t>th</a:t>
            </a:r>
            <a:r>
              <a:rPr lang="en-US" dirty="0"/>
              <a:t> Best</a:t>
            </a:r>
          </a:p>
          <a:p>
            <a:pPr>
              <a:lnSpc>
                <a:spcPct val="150000"/>
              </a:lnSpc>
            </a:pPr>
            <a:r>
              <a:rPr lang="en-US" dirty="0"/>
              <a:t>Light Orange—8</a:t>
            </a:r>
            <a:r>
              <a:rPr lang="en-US" baseline="30000" dirty="0"/>
              <a:t>th</a:t>
            </a:r>
            <a:r>
              <a:rPr lang="en-US" dirty="0"/>
              <a:t> Best</a:t>
            </a:r>
          </a:p>
          <a:p>
            <a:pPr>
              <a:lnSpc>
                <a:spcPct val="150000"/>
              </a:lnSpc>
            </a:pPr>
            <a:r>
              <a:rPr lang="en-US" dirty="0"/>
              <a:t>Dark Orange—9</a:t>
            </a:r>
            <a:r>
              <a:rPr lang="en-US" baseline="30000" dirty="0"/>
              <a:t>th</a:t>
            </a:r>
            <a:r>
              <a:rPr lang="en-US" dirty="0"/>
              <a:t> Best</a:t>
            </a:r>
          </a:p>
          <a:p>
            <a:pPr>
              <a:lnSpc>
                <a:spcPct val="150000"/>
              </a:lnSpc>
            </a:pPr>
            <a:r>
              <a:rPr lang="en-US" dirty="0"/>
              <a:t>Red—Poorest </a:t>
            </a:r>
          </a:p>
        </p:txBody>
      </p:sp>
      <p:sp>
        <p:nvSpPr>
          <p:cNvPr id="3" name="TextBox 2">
            <a:extLst>
              <a:ext uri="{FF2B5EF4-FFF2-40B4-BE49-F238E27FC236}">
                <a16:creationId xmlns:a16="http://schemas.microsoft.com/office/drawing/2014/main" id="{32113F89-06CA-4758-93B9-5907D44D899C}"/>
              </a:ext>
            </a:extLst>
          </p:cNvPr>
          <p:cNvSpPr txBox="1"/>
          <p:nvPr/>
        </p:nvSpPr>
        <p:spPr>
          <a:xfrm>
            <a:off x="363984" y="6525087"/>
            <a:ext cx="5504156" cy="261610"/>
          </a:xfrm>
          <a:prstGeom prst="rect">
            <a:avLst/>
          </a:prstGeom>
          <a:noFill/>
        </p:spPr>
        <p:txBody>
          <a:bodyPr wrap="square" rtlCol="0">
            <a:spAutoFit/>
          </a:bodyPr>
          <a:lstStyle/>
          <a:p>
            <a:r>
              <a:rPr lang="en-US" sz="1100" dirty="0"/>
              <a:t>Photo courtesy of Northeast Community College</a:t>
            </a:r>
          </a:p>
        </p:txBody>
      </p:sp>
    </p:spTree>
    <p:extLst>
      <p:ext uri="{BB962C8B-B14F-4D97-AF65-F5344CB8AC3E}">
        <p14:creationId xmlns:p14="http://schemas.microsoft.com/office/powerpoint/2010/main" val="4259031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Custom 1">
      <a:dk1>
        <a:srgbClr val="000000"/>
      </a:dk1>
      <a:lt1>
        <a:srgbClr val="BB1E3E"/>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022D680-E7A2-4F09-84AD-DC573C457108}" vid="{F8F8A1D8-4CAD-441E-A3C5-2A70EE09C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379</TotalTime>
  <Words>775</Words>
  <Application>Microsoft Office PowerPoint</Application>
  <PresentationFormat>Widescreen</PresentationFormat>
  <Paragraphs>88</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Myriad Pro Bold Condensed</vt:lpstr>
      <vt:lpstr>Theme1</vt:lpstr>
      <vt:lpstr>Soil Moisture</vt:lpstr>
      <vt:lpstr>Baseline</vt:lpstr>
      <vt:lpstr>Soil Texture</vt:lpstr>
      <vt:lpstr>Soil Particles</vt:lpstr>
      <vt:lpstr>Soil Particles</vt:lpstr>
      <vt:lpstr>Soil Moisture Content</vt:lpstr>
      <vt:lpstr>Real World-CropX</vt:lpstr>
      <vt:lpstr>Yield Map</vt:lpstr>
      <vt:lpstr>Corresponding Subsoil moisture Map</vt:lpstr>
      <vt:lpstr>Analyze the Maps (Mingle/Pair/Share)</vt:lpstr>
      <vt:lpstr>Compare &amp; Contrast</vt:lpstr>
      <vt:lpstr>Revisit</vt:lpstr>
      <vt:lpstr>THANK YOU</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Moisture</dc:title>
  <dc:creator>Courtney Nelson</dc:creator>
  <cp:lastModifiedBy>Courtney Nelson</cp:lastModifiedBy>
  <cp:revision>1</cp:revision>
  <dcterms:created xsi:type="dcterms:W3CDTF">2024-02-07T14:53:30Z</dcterms:created>
  <dcterms:modified xsi:type="dcterms:W3CDTF">2024-02-07T21:13:04Z</dcterms:modified>
</cp:coreProperties>
</file>