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handoutMasterIdLst>
    <p:handoutMasterId r:id="rId36"/>
  </p:handoutMasterIdLst>
  <p:sldIdLst>
    <p:sldId id="261" r:id="rId5"/>
    <p:sldId id="258" r:id="rId6"/>
    <p:sldId id="265" r:id="rId7"/>
    <p:sldId id="267" r:id="rId8"/>
    <p:sldId id="268" r:id="rId9"/>
    <p:sldId id="266"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C1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80"/>
    <p:restoredTop sz="79788" autoAdjust="0"/>
  </p:normalViewPr>
  <p:slideViewPr>
    <p:cSldViewPr snapToGrid="0" snapToObjects="1">
      <p:cViewPr varScale="1">
        <p:scale>
          <a:sx n="91" d="100"/>
          <a:sy n="91" d="100"/>
        </p:scale>
        <p:origin x="1128"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9" d="100"/>
          <a:sy n="49" d="100"/>
        </p:scale>
        <p:origin x="266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3EFFC1C-6BE2-4DD5-BDA8-8BF78CD2853E}">
      <dgm:prSet phldrT="[Text]"/>
      <dgm:spPr>
        <a:xfrm>
          <a:off x="3458133" y="1403475"/>
          <a:ext cx="1091738" cy="693253"/>
        </a:xfrm>
        <a:prstGeom prst="roundRect">
          <a:avLst>
            <a:gd name="adj" fmla="val 10000"/>
          </a:avLst>
        </a:prstGeom>
        <a:solidFill>
          <a:srgbClr val="156123">
            <a:alpha val="89804"/>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Precision Ag Technology</a:t>
          </a:r>
        </a:p>
      </dgm:t>
    </dgm:pt>
    <dgm:pt modelId="{4888C4E1-4FA9-4929-8952-C623025BF1A9}" type="parTrans" cxnId="{C0DF9ADD-9C22-4B1F-9149-9D7BACF6D4BF}">
      <dgm:prSet/>
      <dgm:spPr/>
      <dgm:t>
        <a:bodyPr/>
        <a:lstStyle/>
        <a:p>
          <a:endParaRPr lang="en-US"/>
        </a:p>
      </dgm:t>
    </dgm:pt>
    <dgm:pt modelId="{3043A0F0-8067-4D18-8AD1-D7B048B2D651}" type="sibTrans" cxnId="{C0DF9ADD-9C22-4B1F-9149-9D7BACF6D4BF}">
      <dgm:prSet/>
      <dgm:spPr/>
      <dgm:t>
        <a:bodyPr/>
        <a:lstStyle/>
        <a:p>
          <a:endParaRPr lang="en-US"/>
        </a:p>
      </dgm:t>
    </dgm:pt>
    <dgm:pt modelId="{B332DF81-AB34-469E-BD47-AD9C762A4633}">
      <dgm:prSet phldrT="[Text]"/>
      <dgm:spPr>
        <a:xfrm>
          <a:off x="1456613" y="2414243"/>
          <a:ext cx="1091738" cy="693253"/>
        </a:xfrm>
        <a:prstGeom prst="roundRect">
          <a:avLst>
            <a:gd name="adj" fmla="val 10000"/>
          </a:avLst>
        </a:prstGeom>
        <a:solidFill>
          <a:srgbClr val="0035A5"/>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8EDDC0F7-2BC7-4D18-AD08-CAB19542DB1A}" type="parTrans" cxnId="{D9A13964-6F45-4323-85D5-602D991B11D6}">
      <dgm:prSet/>
      <dgm:spPr>
        <a:xfrm>
          <a:off x="1881178" y="1981490"/>
          <a:ext cx="2001519" cy="317513"/>
        </a:xfrm>
        <a:custGeom>
          <a:avLst/>
          <a:gdLst/>
          <a:ahLst/>
          <a:cxnLst/>
          <a:rect l="0" t="0" r="0" b="0"/>
          <a:pathLst>
            <a:path>
              <a:moveTo>
                <a:pt x="2001519" y="0"/>
              </a:moveTo>
              <a:lnTo>
                <a:pt x="2001519" y="216376"/>
              </a:lnTo>
              <a:lnTo>
                <a:pt x="0" y="216376"/>
              </a:lnTo>
              <a:lnTo>
                <a:pt x="0" y="317513"/>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1456613"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Meters</a:t>
          </a:r>
        </a:p>
      </dgm:t>
    </dgm:pt>
    <dgm:pt modelId="{7FE3EF81-AA0A-4310-AF02-630AF238FC94}" type="parTrans" cxnId="{10C4EF38-A2FE-4117-80D7-751655F73EA0}">
      <dgm:prSet/>
      <dgm:spPr>
        <a:xfrm>
          <a:off x="1835458" y="2992257"/>
          <a:ext cx="91440" cy="317513"/>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2790959"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Monitors</a:t>
          </a:r>
        </a:p>
      </dgm:t>
    </dgm:pt>
    <dgm:pt modelId="{2ADB3869-BC4C-4CC9-A92F-0BC87E318836}" type="parTrans" cxnId="{92EE88F5-CF37-4A49-9B4E-42ED7694C3F3}">
      <dgm:prSet/>
      <dgm:spPr>
        <a:xfrm>
          <a:off x="1881178" y="2992257"/>
          <a:ext cx="1334346" cy="317513"/>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AB97CD97-A0B3-4B27-B00A-D1DA644284B6}">
      <dgm:prSet phldrT="[Text]"/>
      <dgm:spPr>
        <a:xfrm>
          <a:off x="5459652" y="2414243"/>
          <a:ext cx="1091738" cy="693253"/>
        </a:xfrm>
        <a:prstGeom prst="roundRect">
          <a:avLst>
            <a:gd name="adj" fmla="val 10000"/>
          </a:avLst>
        </a:prstGeom>
        <a:solidFill>
          <a:srgbClr val="C5A335"/>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Software/Data</a:t>
          </a:r>
        </a:p>
      </dgm:t>
    </dgm:pt>
    <dgm:pt modelId="{A4E55EFC-3E73-449A-8AE2-C49ADDC31CDF}" type="parTrans" cxnId="{744EC50B-5661-40FC-896D-9561040D81FD}">
      <dgm:prSet/>
      <dgm:spPr>
        <a:xfrm>
          <a:off x="3882697" y="1981490"/>
          <a:ext cx="2001519" cy="317513"/>
        </a:xfrm>
        <a:custGeom>
          <a:avLst/>
          <a:gdLst/>
          <a:ahLst/>
          <a:cxnLst/>
          <a:rect l="0" t="0" r="0" b="0"/>
          <a:pathLst>
            <a:path>
              <a:moveTo>
                <a:pt x="0" y="0"/>
              </a:moveTo>
              <a:lnTo>
                <a:pt x="0" y="216376"/>
              </a:lnTo>
              <a:lnTo>
                <a:pt x="2001519" y="216376"/>
              </a:lnTo>
              <a:lnTo>
                <a:pt x="2001519" y="317513"/>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89229D46-4D5C-4F10-87EB-C3E86B4DCFD2}" type="sibTrans" cxnId="{744EC50B-5661-40FC-896D-9561040D81FD}">
      <dgm:prSet/>
      <dgm:spPr/>
      <dgm:t>
        <a:bodyPr/>
        <a:lstStyle/>
        <a:p>
          <a:endParaRPr lang="en-US"/>
        </a:p>
      </dgm:t>
    </dgm:pt>
    <dgm:pt modelId="{82316058-C4D4-454D-873B-1D2742E6D423}">
      <dgm:prSet phldrT="[Text]"/>
      <dgm:spPr>
        <a:xfrm>
          <a:off x="4125306" y="3425010"/>
          <a:ext cx="1091738" cy="693253"/>
        </a:xfrm>
        <a:prstGeom prst="roundRect">
          <a:avLst>
            <a:gd name="adj" fmla="val 10000"/>
          </a:avLst>
        </a:prstGeom>
        <a:solidFill>
          <a:srgbClr val="C5A335">
            <a:alpha val="89804"/>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GPS</a:t>
          </a:r>
        </a:p>
      </dgm:t>
    </dgm:pt>
    <dgm:pt modelId="{F316509B-D944-437F-8C03-1CE8297F8A52}" type="parTrans" cxnId="{A8696F36-7F9E-49BF-91FA-181A84C840DC}">
      <dgm:prSet/>
      <dgm:spPr>
        <a:xfrm>
          <a:off x="4549871" y="2992257"/>
          <a:ext cx="1334346" cy="317513"/>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8CA26E9C-B270-4D0E-BCD3-F048AC095BE3}" type="sibTrans" cxnId="{A8696F36-7F9E-49BF-91FA-181A84C840DC}">
      <dgm:prSet/>
      <dgm:spPr/>
      <dgm:t>
        <a:bodyPr/>
        <a:lstStyle/>
        <a:p>
          <a:endParaRPr lang="en-US"/>
        </a:p>
      </dgm:t>
    </dgm:pt>
    <dgm:pt modelId="{957BD887-49EA-4F61-A540-712694CDA794}">
      <dgm:prSet phldrT="[Text]"/>
      <dgm:spPr>
        <a:xfrm>
          <a:off x="5459652"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GIS</a:t>
          </a:r>
        </a:p>
      </dgm:t>
    </dgm:pt>
    <dgm:pt modelId="{7588F648-5F16-4C98-A18A-9CEE9B2FD831}" type="parTrans" cxnId="{CF72D265-9055-43B0-8839-DE0E1B8EE494}">
      <dgm:prSet/>
      <dgm:spPr>
        <a:xfrm>
          <a:off x="5838497" y="2992257"/>
          <a:ext cx="91440" cy="317513"/>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FB179518-9B89-4CC2-8438-80AC5811EF61}" type="sibTrans" cxnId="{CF72D265-9055-43B0-8839-DE0E1B8EE494}">
      <dgm:prSet/>
      <dgm:spPr/>
      <dgm:t>
        <a:bodyPr/>
        <a:lstStyle/>
        <a:p>
          <a:endParaRPr lang="en-US"/>
        </a:p>
      </dgm:t>
    </dgm:pt>
    <dgm:pt modelId="{84E56056-5D09-401E-9B0B-DDE17426DE0B}">
      <dgm:prSet phldrT="[Text]"/>
      <dgm:spPr>
        <a:xfrm>
          <a:off x="6793999"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Remote Sensing</a:t>
          </a:r>
        </a:p>
      </dgm:t>
    </dgm:pt>
    <dgm:pt modelId="{229E0A8A-97A9-4DDD-ACB1-6B458837DD1C}" type="parTrans" cxnId="{E2F83742-3D27-426A-9032-68651DE2A2E9}">
      <dgm:prSet/>
      <dgm:spPr>
        <a:xfrm>
          <a:off x="5884217" y="2992257"/>
          <a:ext cx="1334346" cy="317513"/>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D5CE422D-B220-4122-8974-9A2A5F3069FA}" type="sibTrans" cxnId="{E2F83742-3D27-426A-9032-68651DE2A2E9}">
      <dgm:prSet/>
      <dgm:spPr/>
      <dgm:t>
        <a:bodyPr/>
        <a:lstStyle/>
        <a:p>
          <a:endParaRPr lang="en-US"/>
        </a:p>
      </dgm:t>
    </dgm:pt>
    <dgm:pt modelId="{E21B2E6C-C138-4C65-9AA3-0A0F8981ECBD}">
      <dgm:prSet phldrT="[Text]"/>
      <dgm:spPr>
        <a:xfrm>
          <a:off x="122266"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Sensors</a:t>
          </a:r>
        </a:p>
      </dgm:t>
    </dgm:pt>
    <dgm:pt modelId="{8FC0F20F-17DF-49F2-8EA0-E5AC94DE0FCF}" type="parTrans" cxnId="{7E7A64ED-DDE8-45EA-AFD9-66F242F4F174}">
      <dgm:prSet/>
      <dgm:spPr>
        <a:xfrm>
          <a:off x="546831" y="2992257"/>
          <a:ext cx="1334346" cy="317513"/>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86B81ED2-4FB6-4B24-9907-D628A0B4DA46}" type="pres">
      <dgm:prSet presAssocID="{93EFFC1C-6BE2-4DD5-BDA8-8BF78CD2853E}" presName="hierRoot1" presStyleCnt="0"/>
      <dgm:spPr/>
    </dgm:pt>
    <dgm:pt modelId="{475EC95A-C2F5-4D06-B26E-AE0EAF32EDAD}" type="pres">
      <dgm:prSet presAssocID="{93EFFC1C-6BE2-4DD5-BDA8-8BF78CD2853E}" presName="composite" presStyleCnt="0"/>
      <dgm:spPr/>
    </dgm:pt>
    <dgm:pt modelId="{CFE43680-2CCD-49C6-946D-31202FD3AFF9}" type="pres">
      <dgm:prSet presAssocID="{93EFFC1C-6BE2-4DD5-BDA8-8BF78CD2853E}" presName="background" presStyleLbl="node0" presStyleIdx="0" presStyleCnt="1"/>
      <dgm:spPr>
        <a:xfrm>
          <a:off x="3336828" y="1288236"/>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6B574D9D-DF52-4136-879E-F878E5E9A693}" type="pres">
      <dgm:prSet presAssocID="{93EFFC1C-6BE2-4DD5-BDA8-8BF78CD2853E}" presName="text" presStyleLbl="fgAcc0" presStyleIdx="0" presStyleCnt="1">
        <dgm:presLayoutVars>
          <dgm:chPref val="3"/>
        </dgm:presLayoutVars>
      </dgm:prSet>
      <dgm:spPr/>
    </dgm:pt>
    <dgm:pt modelId="{9B58A297-F304-4474-8B40-B245795870DA}" type="pres">
      <dgm:prSet presAssocID="{93EFFC1C-6BE2-4DD5-BDA8-8BF78CD2853E}" presName="hierChild2" presStyleCnt="0"/>
      <dgm:spPr/>
    </dgm:pt>
    <dgm:pt modelId="{9E0F51B0-629E-451D-A530-C319C10E884A}" type="pres">
      <dgm:prSet presAssocID="{8EDDC0F7-2BC7-4D18-AD08-CAB19542DB1A}" presName="Name10" presStyleLbl="parChTrans1D2" presStyleIdx="0" presStyleCnt="2"/>
      <dgm:spPr/>
    </dgm:pt>
    <dgm:pt modelId="{7194B917-5015-453C-AA79-BFB7739B4217}" type="pres">
      <dgm:prSet presAssocID="{B332DF81-AB34-469E-BD47-AD9C762A4633}" presName="hierRoot2" presStyleCnt="0"/>
      <dgm:spPr/>
    </dgm:pt>
    <dgm:pt modelId="{8E989FED-0C4C-41F7-9499-FB02201D3AD5}" type="pres">
      <dgm:prSet presAssocID="{B332DF81-AB34-469E-BD47-AD9C762A4633}" presName="composite2" presStyleCnt="0"/>
      <dgm:spPr/>
    </dgm:pt>
    <dgm:pt modelId="{B9552CC7-A733-46D2-B3DF-554D177C1F1E}" type="pres">
      <dgm:prSet presAssocID="{B332DF81-AB34-469E-BD47-AD9C762A4633}" presName="background2" presStyleLbl="node2" presStyleIdx="0" presStyleCnt="2"/>
      <dgm:spPr>
        <a:xfrm>
          <a:off x="1335309" y="2299004"/>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F61B63B-5A5E-49F8-8A67-C636E66AA2A5}" type="pres">
      <dgm:prSet presAssocID="{B332DF81-AB34-469E-BD47-AD9C762A4633}" presName="text2" presStyleLbl="fgAcc2" presStyleIdx="0" presStyleCnt="2">
        <dgm:presLayoutVars>
          <dgm:chPref val="3"/>
        </dgm:presLayoutVars>
      </dgm:prSet>
      <dgm:spPr/>
    </dgm:pt>
    <dgm:pt modelId="{69D57EE0-B079-4C08-B850-D2BB9FBD64C8}" type="pres">
      <dgm:prSet presAssocID="{B332DF81-AB34-469E-BD47-AD9C762A4633}" presName="hierChild3" presStyleCnt="0"/>
      <dgm:spPr/>
    </dgm:pt>
    <dgm:pt modelId="{565A36F8-A354-4994-BBBF-5D7BAAB46C17}" type="pres">
      <dgm:prSet presAssocID="{8FC0F20F-17DF-49F2-8EA0-E5AC94DE0FCF}" presName="Name17" presStyleLbl="parChTrans1D3" presStyleIdx="0" presStyleCnt="6"/>
      <dgm:spPr/>
    </dgm:pt>
    <dgm:pt modelId="{FB818B7E-C35A-42B7-9522-DBA6AB9E3C33}" type="pres">
      <dgm:prSet presAssocID="{E21B2E6C-C138-4C65-9AA3-0A0F8981ECBD}" presName="hierRoot3" presStyleCnt="0"/>
      <dgm:spPr/>
    </dgm:pt>
    <dgm:pt modelId="{C69043F1-50D9-4DD4-92B7-08B29324B48B}" type="pres">
      <dgm:prSet presAssocID="{E21B2E6C-C138-4C65-9AA3-0A0F8981ECBD}" presName="composite3" presStyleCnt="0"/>
      <dgm:spPr/>
    </dgm:pt>
    <dgm:pt modelId="{69CC81EF-A902-4EAE-8C3C-0B3054FD6A58}" type="pres">
      <dgm:prSet presAssocID="{E21B2E6C-C138-4C65-9AA3-0A0F8981ECBD}" presName="background3" presStyleLbl="node3" presStyleIdx="0" presStyleCnt="6"/>
      <dgm:spPr>
        <a:xfrm>
          <a:off x="962"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5E84C3C7-8DA2-4F90-93A1-9BCB8F70856A}" type="pres">
      <dgm:prSet presAssocID="{E21B2E6C-C138-4C65-9AA3-0A0F8981ECBD}" presName="text3" presStyleLbl="fgAcc3" presStyleIdx="0" presStyleCnt="6">
        <dgm:presLayoutVars>
          <dgm:chPref val="3"/>
        </dgm:presLayoutVars>
      </dgm:prSet>
      <dgm:spPr/>
    </dgm:pt>
    <dgm:pt modelId="{1B57B2D8-CE8B-43DC-923E-5486B2CB055B}" type="pres">
      <dgm:prSet presAssocID="{E21B2E6C-C138-4C65-9AA3-0A0F8981ECBD}" presName="hierChild4" presStyleCnt="0"/>
      <dgm:spPr/>
    </dgm:pt>
    <dgm:pt modelId="{0527D80B-FA92-4743-8F5C-49F220189516}" type="pres">
      <dgm:prSet presAssocID="{7FE3EF81-AA0A-4310-AF02-630AF238FC94}" presName="Name17" presStyleLbl="parChTrans1D3" presStyleIdx="1" presStyleCnt="6"/>
      <dgm:spPr/>
    </dgm:pt>
    <dgm:pt modelId="{F034AB12-77E9-499B-8545-F8FE71565446}" type="pres">
      <dgm:prSet presAssocID="{B8619E7A-8AF1-425A-993D-FB1109DBC9C3}" presName="hierRoot3" presStyleCnt="0"/>
      <dgm:spPr/>
    </dgm:pt>
    <dgm:pt modelId="{DCC99A2F-A4F0-44BA-92E8-D673F7583DE7}" type="pres">
      <dgm:prSet presAssocID="{B8619E7A-8AF1-425A-993D-FB1109DBC9C3}" presName="composite3" presStyleCnt="0"/>
      <dgm:spPr/>
    </dgm:pt>
    <dgm:pt modelId="{1F5F3DA3-EDDF-4FD6-96CA-2A85854E1C66}" type="pres">
      <dgm:prSet presAssocID="{B8619E7A-8AF1-425A-993D-FB1109DBC9C3}" presName="background3" presStyleLbl="node3" presStyleIdx="1" presStyleCnt="6"/>
      <dgm:spPr>
        <a:xfrm>
          <a:off x="1335309"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0396BA1-4BE1-46B2-B45A-360B70DEE165}" type="pres">
      <dgm:prSet presAssocID="{B8619E7A-8AF1-425A-993D-FB1109DBC9C3}" presName="text3" presStyleLbl="fgAcc3" presStyleIdx="1" presStyleCnt="6">
        <dgm:presLayoutVars>
          <dgm:chPref val="3"/>
        </dgm:presLayoutVars>
      </dgm:prSet>
      <dgm:spPr/>
    </dgm:pt>
    <dgm:pt modelId="{C59B0E9E-6251-4EB3-9B64-8940A6619169}" type="pres">
      <dgm:prSet presAssocID="{B8619E7A-8AF1-425A-993D-FB1109DBC9C3}" presName="hierChild4" presStyleCnt="0"/>
      <dgm:spPr/>
    </dgm:pt>
    <dgm:pt modelId="{D0BD48A7-EADA-4B06-95C4-93CDF65367B8}" type="pres">
      <dgm:prSet presAssocID="{2ADB3869-BC4C-4CC9-A92F-0BC87E318836}" presName="Name17" presStyleLbl="parChTrans1D3" presStyleIdx="2" presStyleCnt="6"/>
      <dgm:spPr/>
    </dgm:pt>
    <dgm:pt modelId="{BF28558D-2719-4D75-984B-84CF550D6C03}" type="pres">
      <dgm:prSet presAssocID="{8D5C9053-3CFA-4067-BF2B-29843BD53B9B}" presName="hierRoot3" presStyleCnt="0"/>
      <dgm:spPr/>
    </dgm:pt>
    <dgm:pt modelId="{28E6EB46-65B7-4257-B30A-A9024DE15231}" type="pres">
      <dgm:prSet presAssocID="{8D5C9053-3CFA-4067-BF2B-29843BD53B9B}" presName="composite3" presStyleCnt="0"/>
      <dgm:spPr/>
    </dgm:pt>
    <dgm:pt modelId="{A4DF0994-A2A4-4206-8B05-5E6814DFFA63}" type="pres">
      <dgm:prSet presAssocID="{8D5C9053-3CFA-4067-BF2B-29843BD53B9B}" presName="background3" presStyleLbl="node3" presStyleIdx="2" presStyleCnt="6"/>
      <dgm:spPr>
        <a:xfrm>
          <a:off x="2669655"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1A2D5F00-8002-49E0-9105-5168BA5D2758}" type="pres">
      <dgm:prSet presAssocID="{8D5C9053-3CFA-4067-BF2B-29843BD53B9B}" presName="text3" presStyleLbl="fgAcc3" presStyleIdx="2" presStyleCnt="6">
        <dgm:presLayoutVars>
          <dgm:chPref val="3"/>
        </dgm:presLayoutVars>
      </dgm:prSet>
      <dgm:spPr/>
    </dgm:pt>
    <dgm:pt modelId="{3F870261-0D03-4055-BF85-BB4406422F81}" type="pres">
      <dgm:prSet presAssocID="{8D5C9053-3CFA-4067-BF2B-29843BD53B9B}" presName="hierChild4" presStyleCnt="0"/>
      <dgm:spPr/>
    </dgm:pt>
    <dgm:pt modelId="{818E9F03-B8A3-41B8-9C6B-050D09AE1E47}" type="pres">
      <dgm:prSet presAssocID="{A4E55EFC-3E73-449A-8AE2-C49ADDC31CDF}" presName="Name10" presStyleLbl="parChTrans1D2" presStyleIdx="1" presStyleCnt="2"/>
      <dgm:spPr/>
    </dgm:pt>
    <dgm:pt modelId="{59AA4205-035A-4130-B1E6-B9499A978093}" type="pres">
      <dgm:prSet presAssocID="{AB97CD97-A0B3-4B27-B00A-D1DA644284B6}" presName="hierRoot2" presStyleCnt="0"/>
      <dgm:spPr/>
    </dgm:pt>
    <dgm:pt modelId="{98099A95-8E0F-45F9-8B23-B9EA5DC2AD15}" type="pres">
      <dgm:prSet presAssocID="{AB97CD97-A0B3-4B27-B00A-D1DA644284B6}" presName="composite2" presStyleCnt="0"/>
      <dgm:spPr/>
    </dgm:pt>
    <dgm:pt modelId="{70E90E20-263A-4763-95D0-3AA2261B0928}" type="pres">
      <dgm:prSet presAssocID="{AB97CD97-A0B3-4B27-B00A-D1DA644284B6}" presName="background2" presStyleLbl="node2" presStyleIdx="1" presStyleCnt="2"/>
      <dgm:spPr>
        <a:xfrm>
          <a:off x="5338348" y="2299004"/>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E6DC9F32-5D4D-4617-A4B5-A1D756B15DDB}" type="pres">
      <dgm:prSet presAssocID="{AB97CD97-A0B3-4B27-B00A-D1DA644284B6}" presName="text2" presStyleLbl="fgAcc2" presStyleIdx="1" presStyleCnt="2">
        <dgm:presLayoutVars>
          <dgm:chPref val="3"/>
        </dgm:presLayoutVars>
      </dgm:prSet>
      <dgm:spPr/>
    </dgm:pt>
    <dgm:pt modelId="{2CAD8ADA-EECF-49D0-B9B7-C569C0A09CF8}" type="pres">
      <dgm:prSet presAssocID="{AB97CD97-A0B3-4B27-B00A-D1DA644284B6}" presName="hierChild3" presStyleCnt="0"/>
      <dgm:spPr/>
    </dgm:pt>
    <dgm:pt modelId="{A8712F17-748D-4415-828C-B9D978F4933D}" type="pres">
      <dgm:prSet presAssocID="{F316509B-D944-437F-8C03-1CE8297F8A52}" presName="Name17" presStyleLbl="parChTrans1D3" presStyleIdx="3" presStyleCnt="6"/>
      <dgm:spPr/>
    </dgm:pt>
    <dgm:pt modelId="{8B9742ED-EF15-4D2F-8F60-0BA5EE822CFA}" type="pres">
      <dgm:prSet presAssocID="{82316058-C4D4-454D-873B-1D2742E6D423}" presName="hierRoot3" presStyleCnt="0"/>
      <dgm:spPr/>
    </dgm:pt>
    <dgm:pt modelId="{4687DF53-153B-434D-920F-65D35048277E}" type="pres">
      <dgm:prSet presAssocID="{82316058-C4D4-454D-873B-1D2742E6D423}" presName="composite3" presStyleCnt="0"/>
      <dgm:spPr/>
    </dgm:pt>
    <dgm:pt modelId="{FB6A4784-3310-4C87-813E-F7DEB062AA69}" type="pres">
      <dgm:prSet presAssocID="{82316058-C4D4-454D-873B-1D2742E6D423}" presName="background3" presStyleLbl="node3" presStyleIdx="3" presStyleCnt="6"/>
      <dgm:spPr>
        <a:xfrm>
          <a:off x="4004002"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65C6919A-5780-498D-A79B-B4749F7B08F5}" type="pres">
      <dgm:prSet presAssocID="{82316058-C4D4-454D-873B-1D2742E6D423}" presName="text3" presStyleLbl="fgAcc3" presStyleIdx="3" presStyleCnt="6">
        <dgm:presLayoutVars>
          <dgm:chPref val="3"/>
        </dgm:presLayoutVars>
      </dgm:prSet>
      <dgm:spPr/>
    </dgm:pt>
    <dgm:pt modelId="{49995D24-D0E4-4F8B-91C3-3B0CD929B532}" type="pres">
      <dgm:prSet presAssocID="{82316058-C4D4-454D-873B-1D2742E6D423}" presName="hierChild4" presStyleCnt="0"/>
      <dgm:spPr/>
    </dgm:pt>
    <dgm:pt modelId="{E0DCDCCF-FAB7-4292-92B8-92C2DFFEBB0C}" type="pres">
      <dgm:prSet presAssocID="{7588F648-5F16-4C98-A18A-9CEE9B2FD831}" presName="Name17" presStyleLbl="parChTrans1D3" presStyleIdx="4" presStyleCnt="6"/>
      <dgm:spPr/>
    </dgm:pt>
    <dgm:pt modelId="{6ABC0F12-976E-4D0E-AB8F-55E0929E81A8}" type="pres">
      <dgm:prSet presAssocID="{957BD887-49EA-4F61-A540-712694CDA794}" presName="hierRoot3" presStyleCnt="0"/>
      <dgm:spPr/>
    </dgm:pt>
    <dgm:pt modelId="{0832D0A1-D2DC-43F9-B539-96610394BD45}" type="pres">
      <dgm:prSet presAssocID="{957BD887-49EA-4F61-A540-712694CDA794}" presName="composite3" presStyleCnt="0"/>
      <dgm:spPr/>
    </dgm:pt>
    <dgm:pt modelId="{40619FDB-87E0-4434-91BB-C2409D2F07CD}" type="pres">
      <dgm:prSet presAssocID="{957BD887-49EA-4F61-A540-712694CDA794}" presName="background3" presStyleLbl="node3" presStyleIdx="4" presStyleCnt="6"/>
      <dgm:spPr>
        <a:xfrm>
          <a:off x="5338348"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970E6D9D-C1A1-447A-A8D3-74CBA206A6B9}" type="pres">
      <dgm:prSet presAssocID="{957BD887-49EA-4F61-A540-712694CDA794}" presName="text3" presStyleLbl="fgAcc3" presStyleIdx="4" presStyleCnt="6">
        <dgm:presLayoutVars>
          <dgm:chPref val="3"/>
        </dgm:presLayoutVars>
      </dgm:prSet>
      <dgm:spPr/>
    </dgm:pt>
    <dgm:pt modelId="{F5E5ADD4-09F2-4311-9535-B6CF596E2FC9}" type="pres">
      <dgm:prSet presAssocID="{957BD887-49EA-4F61-A540-712694CDA794}" presName="hierChild4" presStyleCnt="0"/>
      <dgm:spPr/>
    </dgm:pt>
    <dgm:pt modelId="{8B0150F9-CFB9-472E-9031-BD24BFBA23CF}" type="pres">
      <dgm:prSet presAssocID="{229E0A8A-97A9-4DDD-ACB1-6B458837DD1C}" presName="Name17" presStyleLbl="parChTrans1D3" presStyleIdx="5" presStyleCnt="6"/>
      <dgm:spPr/>
    </dgm:pt>
    <dgm:pt modelId="{83479153-2178-4170-90F6-80F87A968554}" type="pres">
      <dgm:prSet presAssocID="{84E56056-5D09-401E-9B0B-DDE17426DE0B}" presName="hierRoot3" presStyleCnt="0"/>
      <dgm:spPr/>
    </dgm:pt>
    <dgm:pt modelId="{64D7491F-3C2F-4052-A616-6E239EB1E2DD}" type="pres">
      <dgm:prSet presAssocID="{84E56056-5D09-401E-9B0B-DDE17426DE0B}" presName="composite3" presStyleCnt="0"/>
      <dgm:spPr/>
    </dgm:pt>
    <dgm:pt modelId="{F9538965-EFB3-4F7E-B9C7-D0026C19E961}" type="pres">
      <dgm:prSet presAssocID="{84E56056-5D09-401E-9B0B-DDE17426DE0B}" presName="background3" presStyleLbl="node3" presStyleIdx="5" presStyleCnt="6"/>
      <dgm:spPr>
        <a:xfrm>
          <a:off x="6672695"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BA55D5CF-6EF6-4251-A188-53205CC30504}" type="pres">
      <dgm:prSet presAssocID="{84E56056-5D09-401E-9B0B-DDE17426DE0B}" presName="text3" presStyleLbl="fgAcc3" presStyleIdx="5" presStyleCnt="6">
        <dgm:presLayoutVars>
          <dgm:chPref val="3"/>
        </dgm:presLayoutVars>
      </dgm:prSet>
      <dgm:spPr/>
    </dgm:pt>
    <dgm:pt modelId="{632E1EF5-D0A2-4912-A1ED-98153DD3BE7A}" type="pres">
      <dgm:prSet presAssocID="{84E56056-5D09-401E-9B0B-DDE17426DE0B}" presName="hierChild4" presStyleCnt="0"/>
      <dgm:spPr/>
    </dgm:pt>
  </dgm:ptLst>
  <dgm:cxnLst>
    <dgm:cxn modelId="{5A4F0905-AD91-4CCC-A7B5-37AD44EAF750}" type="presOf" srcId="{957BD887-49EA-4F61-A540-712694CDA794}" destId="{970E6D9D-C1A1-447A-A8D3-74CBA206A6B9}" srcOrd="0" destOrd="0" presId="urn:microsoft.com/office/officeart/2005/8/layout/hierarchy1"/>
    <dgm:cxn modelId="{F27EA009-77F2-4EC4-8370-F54175DFA1F9}" type="presOf" srcId="{B332DF81-AB34-469E-BD47-AD9C762A4633}" destId="{7F61B63B-5A5E-49F8-8A67-C636E66AA2A5}" srcOrd="0" destOrd="0" presId="urn:microsoft.com/office/officeart/2005/8/layout/hierarchy1"/>
    <dgm:cxn modelId="{744EC50B-5661-40FC-896D-9561040D81FD}" srcId="{93EFFC1C-6BE2-4DD5-BDA8-8BF78CD2853E}" destId="{AB97CD97-A0B3-4B27-B00A-D1DA644284B6}" srcOrd="1" destOrd="0" parTransId="{A4E55EFC-3E73-449A-8AE2-C49ADDC31CDF}" sibTransId="{89229D46-4D5C-4F10-87EB-C3E86B4DCFD2}"/>
    <dgm:cxn modelId="{1C996719-2EEC-4BDA-80F5-7FF50B8B6AE2}" type="presOf" srcId="{E21B2E6C-C138-4C65-9AA3-0A0F8981ECBD}" destId="{5E84C3C7-8DA2-4F90-93A1-9BCB8F70856A}" srcOrd="0" destOrd="0" presId="urn:microsoft.com/office/officeart/2005/8/layout/hierarchy1"/>
    <dgm:cxn modelId="{A8696F36-7F9E-49BF-91FA-181A84C840DC}" srcId="{AB97CD97-A0B3-4B27-B00A-D1DA644284B6}" destId="{82316058-C4D4-454D-873B-1D2742E6D423}" srcOrd="0" destOrd="0" parTransId="{F316509B-D944-437F-8C03-1CE8297F8A52}" sibTransId="{8CA26E9C-B270-4D0E-BCD3-F048AC095BE3}"/>
    <dgm:cxn modelId="{10C4EF38-A2FE-4117-80D7-751655F73EA0}" srcId="{B332DF81-AB34-469E-BD47-AD9C762A4633}" destId="{B8619E7A-8AF1-425A-993D-FB1109DBC9C3}" srcOrd="1" destOrd="0" parTransId="{7FE3EF81-AA0A-4310-AF02-630AF238FC94}" sibTransId="{B8A7FC74-804B-4EF9-9D3A-BF06AB461EBB}"/>
    <dgm:cxn modelId="{684C205B-D62D-45E2-BBEC-63B66FDBF5B6}" type="presOf" srcId="{F316509B-D944-437F-8C03-1CE8297F8A52}" destId="{A8712F17-748D-4415-828C-B9D978F4933D}" srcOrd="0" destOrd="0" presId="urn:microsoft.com/office/officeart/2005/8/layout/hierarchy1"/>
    <dgm:cxn modelId="{D5F1E95E-1C71-44B3-9C75-79B5C39546D6}" type="presOf" srcId="{2ADB3869-BC4C-4CC9-A92F-0BC87E318836}" destId="{D0BD48A7-EADA-4B06-95C4-93CDF65367B8}" srcOrd="0" destOrd="0" presId="urn:microsoft.com/office/officeart/2005/8/layout/hierarchy1"/>
    <dgm:cxn modelId="{0AD7B461-4B46-4A9C-8D4E-6B64659691A1}" type="presOf" srcId="{8D5C9053-3CFA-4067-BF2B-29843BD53B9B}" destId="{1A2D5F00-8002-49E0-9105-5168BA5D2758}" srcOrd="0" destOrd="0" presId="urn:microsoft.com/office/officeart/2005/8/layout/hierarchy1"/>
    <dgm:cxn modelId="{E2F83742-3D27-426A-9032-68651DE2A2E9}" srcId="{AB97CD97-A0B3-4B27-B00A-D1DA644284B6}" destId="{84E56056-5D09-401E-9B0B-DDE17426DE0B}" srcOrd="2" destOrd="0" parTransId="{229E0A8A-97A9-4DDD-ACB1-6B458837DD1C}" sibTransId="{D5CE422D-B220-4122-8974-9A2A5F3069FA}"/>
    <dgm:cxn modelId="{D9A13964-6F45-4323-85D5-602D991B11D6}" srcId="{93EFFC1C-6BE2-4DD5-BDA8-8BF78CD2853E}" destId="{B332DF81-AB34-469E-BD47-AD9C762A4633}" srcOrd="0" destOrd="0" parTransId="{8EDDC0F7-2BC7-4D18-AD08-CAB19542DB1A}" sibTransId="{6EF6A498-0CDA-4FD8-8561-5F81FC9CFE4D}"/>
    <dgm:cxn modelId="{CF72D265-9055-43B0-8839-DE0E1B8EE494}" srcId="{AB97CD97-A0B3-4B27-B00A-D1DA644284B6}" destId="{957BD887-49EA-4F61-A540-712694CDA794}" srcOrd="1" destOrd="0" parTransId="{7588F648-5F16-4C98-A18A-9CEE9B2FD831}" sibTransId="{FB179518-9B89-4CC2-8438-80AC5811EF61}"/>
    <dgm:cxn modelId="{5F72408D-9EBC-48DE-90B1-58263F385881}" type="presOf" srcId="{93EFFC1C-6BE2-4DD5-BDA8-8BF78CD2853E}" destId="{6B574D9D-DF52-4136-879E-F878E5E9A693}" srcOrd="0" destOrd="0" presId="urn:microsoft.com/office/officeart/2005/8/layout/hierarchy1"/>
    <dgm:cxn modelId="{AFAACD9E-EDF5-4BDB-A5CD-9BFD80C9A8B8}" type="presOf" srcId="{7FE3EF81-AA0A-4310-AF02-630AF238FC94}" destId="{0527D80B-FA92-4743-8F5C-49F220189516}" srcOrd="0" destOrd="0" presId="urn:microsoft.com/office/officeart/2005/8/layout/hierarchy1"/>
    <dgm:cxn modelId="{AF1F7BA6-137A-4952-85A6-5AD861FBAAB6}" type="presOf" srcId="{A4E55EFC-3E73-449A-8AE2-C49ADDC31CDF}" destId="{818E9F03-B8A3-41B8-9C6B-050D09AE1E47}" srcOrd="0" destOrd="0" presId="urn:microsoft.com/office/officeart/2005/8/layout/hierarchy1"/>
    <dgm:cxn modelId="{A52DE4AF-4DC8-4295-9A7F-C7CD175B78EA}" type="presOf" srcId="{B8619E7A-8AF1-425A-993D-FB1109DBC9C3}" destId="{70396BA1-4BE1-46B2-B45A-360B70DEE165}" srcOrd="0" destOrd="0" presId="urn:microsoft.com/office/officeart/2005/8/layout/hierarchy1"/>
    <dgm:cxn modelId="{34DDB1BE-E164-43F3-B69E-B0AB043E9D4E}" type="presOf" srcId="{7588F648-5F16-4C98-A18A-9CEE9B2FD831}" destId="{E0DCDCCF-FAB7-4292-92B8-92C2DFFEBB0C}" srcOrd="0" destOrd="0" presId="urn:microsoft.com/office/officeart/2005/8/layout/hierarchy1"/>
    <dgm:cxn modelId="{99AB97CD-3EAC-4AF1-AFCD-C07797402310}" type="presOf" srcId="{82316058-C4D4-454D-873B-1D2742E6D423}" destId="{65C6919A-5780-498D-A79B-B4749F7B08F5}" srcOrd="0" destOrd="0" presId="urn:microsoft.com/office/officeart/2005/8/layout/hierarchy1"/>
    <dgm:cxn modelId="{E7EE7ED9-4A4A-4FD2-A2A9-2ACBB7D0B12E}" type="presOf" srcId="{AB97CD97-A0B3-4B27-B00A-D1DA644284B6}" destId="{E6DC9F32-5D4D-4617-A4B5-A1D756B15DDB}" srcOrd="0" destOrd="0" presId="urn:microsoft.com/office/officeart/2005/8/layout/hierarchy1"/>
    <dgm:cxn modelId="{C0DF9ADD-9C22-4B1F-9149-9D7BACF6D4BF}" srcId="{44F62575-C8CB-476B-B3CF-35CB930061FB}" destId="{93EFFC1C-6BE2-4DD5-BDA8-8BF78CD2853E}" srcOrd="0" destOrd="0" parTransId="{4888C4E1-4FA9-4929-8952-C623025BF1A9}" sibTransId="{3043A0F0-8067-4D18-8AD1-D7B048B2D651}"/>
    <dgm:cxn modelId="{47F1FFE4-A82A-4C72-AC92-369B18EF5C0D}" type="presOf" srcId="{8FC0F20F-17DF-49F2-8EA0-E5AC94DE0FCF}" destId="{565A36F8-A354-4994-BBBF-5D7BAAB46C17}" srcOrd="0" destOrd="0" presId="urn:microsoft.com/office/officeart/2005/8/layout/hierarchy1"/>
    <dgm:cxn modelId="{64C1C8E9-FC64-4CE0-A206-B8FF13471E9C}" type="presOf" srcId="{8EDDC0F7-2BC7-4D18-AD08-CAB19542DB1A}" destId="{9E0F51B0-629E-451D-A530-C319C10E884A}" srcOrd="0" destOrd="0" presId="urn:microsoft.com/office/officeart/2005/8/layout/hierarchy1"/>
    <dgm:cxn modelId="{9032EBE9-9915-426F-B969-32692A04B3E0}" type="presOf" srcId="{84E56056-5D09-401E-9B0B-DDE17426DE0B}" destId="{BA55D5CF-6EF6-4251-A188-53205CC30504}"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62C082EE-F02F-4EB5-810C-659F796C3861}" type="presOf" srcId="{229E0A8A-97A9-4DDD-ACB1-6B458837DD1C}" destId="{8B0150F9-CFB9-472E-9031-BD24BFBA23CF}"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D41341B4-2284-4F1A-81C1-1B25B615BCC2}" type="presParOf" srcId="{5C94C66D-FFE2-4196-B4B5-8E73CFB8900E}" destId="{86B81ED2-4FB6-4B24-9907-D628A0B4DA46}" srcOrd="0" destOrd="0" presId="urn:microsoft.com/office/officeart/2005/8/layout/hierarchy1"/>
    <dgm:cxn modelId="{2FB7E110-BC12-4CAD-9960-0C08CDD85772}" type="presParOf" srcId="{86B81ED2-4FB6-4B24-9907-D628A0B4DA46}" destId="{475EC95A-C2F5-4D06-B26E-AE0EAF32EDAD}" srcOrd="0" destOrd="0" presId="urn:microsoft.com/office/officeart/2005/8/layout/hierarchy1"/>
    <dgm:cxn modelId="{0C285B33-FA1F-45D2-8912-9E9E98A9AF38}" type="presParOf" srcId="{475EC95A-C2F5-4D06-B26E-AE0EAF32EDAD}" destId="{CFE43680-2CCD-49C6-946D-31202FD3AFF9}" srcOrd="0" destOrd="0" presId="urn:microsoft.com/office/officeart/2005/8/layout/hierarchy1"/>
    <dgm:cxn modelId="{16F58337-BCC2-4CDA-8AB6-E04D226FA65C}" type="presParOf" srcId="{475EC95A-C2F5-4D06-B26E-AE0EAF32EDAD}" destId="{6B574D9D-DF52-4136-879E-F878E5E9A693}" srcOrd="1" destOrd="0" presId="urn:microsoft.com/office/officeart/2005/8/layout/hierarchy1"/>
    <dgm:cxn modelId="{589C021F-4163-4EFF-BF9E-704AD550E281}" type="presParOf" srcId="{86B81ED2-4FB6-4B24-9907-D628A0B4DA46}" destId="{9B58A297-F304-4474-8B40-B245795870DA}" srcOrd="1" destOrd="0" presId="urn:microsoft.com/office/officeart/2005/8/layout/hierarchy1"/>
    <dgm:cxn modelId="{A5D70A0D-CF42-41B3-9773-1961C2FB9F35}" type="presParOf" srcId="{9B58A297-F304-4474-8B40-B245795870DA}" destId="{9E0F51B0-629E-451D-A530-C319C10E884A}" srcOrd="0" destOrd="0" presId="urn:microsoft.com/office/officeart/2005/8/layout/hierarchy1"/>
    <dgm:cxn modelId="{30A28318-9EC9-492F-A7BD-01A8E8108289}" type="presParOf" srcId="{9B58A297-F304-4474-8B40-B245795870DA}" destId="{7194B917-5015-453C-AA79-BFB7739B4217}" srcOrd="1" destOrd="0" presId="urn:microsoft.com/office/officeart/2005/8/layout/hierarchy1"/>
    <dgm:cxn modelId="{3FD2C8CE-3A5B-4462-90D5-8C6A04D7936B}" type="presParOf" srcId="{7194B917-5015-453C-AA79-BFB7739B4217}" destId="{8E989FED-0C4C-41F7-9499-FB02201D3AD5}" srcOrd="0" destOrd="0" presId="urn:microsoft.com/office/officeart/2005/8/layout/hierarchy1"/>
    <dgm:cxn modelId="{13857800-8130-4960-94E8-96A448315235}" type="presParOf" srcId="{8E989FED-0C4C-41F7-9499-FB02201D3AD5}" destId="{B9552CC7-A733-46D2-B3DF-554D177C1F1E}" srcOrd="0" destOrd="0" presId="urn:microsoft.com/office/officeart/2005/8/layout/hierarchy1"/>
    <dgm:cxn modelId="{6C228DC3-0322-42F1-A626-DCC3ED1932C2}" type="presParOf" srcId="{8E989FED-0C4C-41F7-9499-FB02201D3AD5}" destId="{7F61B63B-5A5E-49F8-8A67-C636E66AA2A5}" srcOrd="1" destOrd="0" presId="urn:microsoft.com/office/officeart/2005/8/layout/hierarchy1"/>
    <dgm:cxn modelId="{AD79657C-B921-4E82-8D09-61111768D7AA}" type="presParOf" srcId="{7194B917-5015-453C-AA79-BFB7739B4217}" destId="{69D57EE0-B079-4C08-B850-D2BB9FBD64C8}" srcOrd="1" destOrd="0" presId="urn:microsoft.com/office/officeart/2005/8/layout/hierarchy1"/>
    <dgm:cxn modelId="{1FE813AD-ABE8-4C2E-B7B6-244B9A184C70}" type="presParOf" srcId="{69D57EE0-B079-4C08-B850-D2BB9FBD64C8}" destId="{565A36F8-A354-4994-BBBF-5D7BAAB46C17}" srcOrd="0" destOrd="0" presId="urn:microsoft.com/office/officeart/2005/8/layout/hierarchy1"/>
    <dgm:cxn modelId="{9E9C3E9A-D0FA-4085-83A0-F110F47835D0}" type="presParOf" srcId="{69D57EE0-B079-4C08-B850-D2BB9FBD64C8}" destId="{FB818B7E-C35A-42B7-9522-DBA6AB9E3C33}" srcOrd="1" destOrd="0" presId="urn:microsoft.com/office/officeart/2005/8/layout/hierarchy1"/>
    <dgm:cxn modelId="{2D872924-0C3A-4972-90D4-15445A5BEFCB}" type="presParOf" srcId="{FB818B7E-C35A-42B7-9522-DBA6AB9E3C33}" destId="{C69043F1-50D9-4DD4-92B7-08B29324B48B}" srcOrd="0" destOrd="0" presId="urn:microsoft.com/office/officeart/2005/8/layout/hierarchy1"/>
    <dgm:cxn modelId="{CD660116-FBE6-458C-9A27-1CEE1C562A3E}" type="presParOf" srcId="{C69043F1-50D9-4DD4-92B7-08B29324B48B}" destId="{69CC81EF-A902-4EAE-8C3C-0B3054FD6A58}" srcOrd="0" destOrd="0" presId="urn:microsoft.com/office/officeart/2005/8/layout/hierarchy1"/>
    <dgm:cxn modelId="{D22D21B7-A1BA-4870-B92D-82C8C6DEA5BC}" type="presParOf" srcId="{C69043F1-50D9-4DD4-92B7-08B29324B48B}" destId="{5E84C3C7-8DA2-4F90-93A1-9BCB8F70856A}" srcOrd="1" destOrd="0" presId="urn:microsoft.com/office/officeart/2005/8/layout/hierarchy1"/>
    <dgm:cxn modelId="{672B94E4-DD90-4887-8E6E-FC4784A1A2F6}" type="presParOf" srcId="{FB818B7E-C35A-42B7-9522-DBA6AB9E3C33}" destId="{1B57B2D8-CE8B-43DC-923E-5486B2CB055B}" srcOrd="1" destOrd="0" presId="urn:microsoft.com/office/officeart/2005/8/layout/hierarchy1"/>
    <dgm:cxn modelId="{1AF07AFD-E79B-4D78-A059-73EB95DE695F}" type="presParOf" srcId="{69D57EE0-B079-4C08-B850-D2BB9FBD64C8}" destId="{0527D80B-FA92-4743-8F5C-49F220189516}" srcOrd="2" destOrd="0" presId="urn:microsoft.com/office/officeart/2005/8/layout/hierarchy1"/>
    <dgm:cxn modelId="{ED1761F3-87D2-4272-A612-47D52F76D923}" type="presParOf" srcId="{69D57EE0-B079-4C08-B850-D2BB9FBD64C8}" destId="{F034AB12-77E9-499B-8545-F8FE71565446}" srcOrd="3" destOrd="0" presId="urn:microsoft.com/office/officeart/2005/8/layout/hierarchy1"/>
    <dgm:cxn modelId="{B55AAF09-D444-4232-B1B2-2897B01349A1}" type="presParOf" srcId="{F034AB12-77E9-499B-8545-F8FE71565446}" destId="{DCC99A2F-A4F0-44BA-92E8-D673F7583DE7}" srcOrd="0" destOrd="0" presId="urn:microsoft.com/office/officeart/2005/8/layout/hierarchy1"/>
    <dgm:cxn modelId="{B2333A3A-0CF8-4DD5-AD68-EF94CBA22EA9}" type="presParOf" srcId="{DCC99A2F-A4F0-44BA-92E8-D673F7583DE7}" destId="{1F5F3DA3-EDDF-4FD6-96CA-2A85854E1C66}" srcOrd="0" destOrd="0" presId="urn:microsoft.com/office/officeart/2005/8/layout/hierarchy1"/>
    <dgm:cxn modelId="{973E31F0-AA84-418F-B574-EC63DD9DE395}" type="presParOf" srcId="{DCC99A2F-A4F0-44BA-92E8-D673F7583DE7}" destId="{70396BA1-4BE1-46B2-B45A-360B70DEE165}" srcOrd="1" destOrd="0" presId="urn:microsoft.com/office/officeart/2005/8/layout/hierarchy1"/>
    <dgm:cxn modelId="{0CA02AF7-972B-47A5-8FB2-E40D3351E91B}" type="presParOf" srcId="{F034AB12-77E9-499B-8545-F8FE71565446}" destId="{C59B0E9E-6251-4EB3-9B64-8940A6619169}" srcOrd="1" destOrd="0" presId="urn:microsoft.com/office/officeart/2005/8/layout/hierarchy1"/>
    <dgm:cxn modelId="{5C7F98A3-518F-45B0-B3BB-D11237574DDD}" type="presParOf" srcId="{69D57EE0-B079-4C08-B850-D2BB9FBD64C8}" destId="{D0BD48A7-EADA-4B06-95C4-93CDF65367B8}" srcOrd="4" destOrd="0" presId="urn:microsoft.com/office/officeart/2005/8/layout/hierarchy1"/>
    <dgm:cxn modelId="{69837058-9FA9-49D3-A240-D9D03539939E}" type="presParOf" srcId="{69D57EE0-B079-4C08-B850-D2BB9FBD64C8}" destId="{BF28558D-2719-4D75-984B-84CF550D6C03}" srcOrd="5" destOrd="0" presId="urn:microsoft.com/office/officeart/2005/8/layout/hierarchy1"/>
    <dgm:cxn modelId="{5D23EFBC-3E09-41B3-9580-96231FB5972F}" type="presParOf" srcId="{BF28558D-2719-4D75-984B-84CF550D6C03}" destId="{28E6EB46-65B7-4257-B30A-A9024DE15231}" srcOrd="0" destOrd="0" presId="urn:microsoft.com/office/officeart/2005/8/layout/hierarchy1"/>
    <dgm:cxn modelId="{79A5EBAD-E844-4526-AD00-EF1BD7A903D0}" type="presParOf" srcId="{28E6EB46-65B7-4257-B30A-A9024DE15231}" destId="{A4DF0994-A2A4-4206-8B05-5E6814DFFA63}" srcOrd="0" destOrd="0" presId="urn:microsoft.com/office/officeart/2005/8/layout/hierarchy1"/>
    <dgm:cxn modelId="{3ACC7D33-1B7B-4D01-96E7-F997D040CCA4}" type="presParOf" srcId="{28E6EB46-65B7-4257-B30A-A9024DE15231}" destId="{1A2D5F00-8002-49E0-9105-5168BA5D2758}" srcOrd="1" destOrd="0" presId="urn:microsoft.com/office/officeart/2005/8/layout/hierarchy1"/>
    <dgm:cxn modelId="{157C64B9-49B8-47F4-84D6-921C5AF54F60}" type="presParOf" srcId="{BF28558D-2719-4D75-984B-84CF550D6C03}" destId="{3F870261-0D03-4055-BF85-BB4406422F81}" srcOrd="1" destOrd="0" presId="urn:microsoft.com/office/officeart/2005/8/layout/hierarchy1"/>
    <dgm:cxn modelId="{943AD646-4A3B-4289-8491-F03D8C26BAD3}" type="presParOf" srcId="{9B58A297-F304-4474-8B40-B245795870DA}" destId="{818E9F03-B8A3-41B8-9C6B-050D09AE1E47}" srcOrd="2" destOrd="0" presId="urn:microsoft.com/office/officeart/2005/8/layout/hierarchy1"/>
    <dgm:cxn modelId="{1924FA47-5421-4B19-9296-3E357211D5D2}" type="presParOf" srcId="{9B58A297-F304-4474-8B40-B245795870DA}" destId="{59AA4205-035A-4130-B1E6-B9499A978093}" srcOrd="3" destOrd="0" presId="urn:microsoft.com/office/officeart/2005/8/layout/hierarchy1"/>
    <dgm:cxn modelId="{75A3B5A2-58CF-4D13-BE71-7F34EC645CBB}" type="presParOf" srcId="{59AA4205-035A-4130-B1E6-B9499A978093}" destId="{98099A95-8E0F-45F9-8B23-B9EA5DC2AD15}" srcOrd="0" destOrd="0" presId="urn:microsoft.com/office/officeart/2005/8/layout/hierarchy1"/>
    <dgm:cxn modelId="{F36E8AE1-E773-4A2B-BCE5-A70BD54991BA}" type="presParOf" srcId="{98099A95-8E0F-45F9-8B23-B9EA5DC2AD15}" destId="{70E90E20-263A-4763-95D0-3AA2261B0928}" srcOrd="0" destOrd="0" presId="urn:microsoft.com/office/officeart/2005/8/layout/hierarchy1"/>
    <dgm:cxn modelId="{B6978562-7A69-43AB-BAC5-75DD8CEA717D}" type="presParOf" srcId="{98099A95-8E0F-45F9-8B23-B9EA5DC2AD15}" destId="{E6DC9F32-5D4D-4617-A4B5-A1D756B15DDB}" srcOrd="1" destOrd="0" presId="urn:microsoft.com/office/officeart/2005/8/layout/hierarchy1"/>
    <dgm:cxn modelId="{422A948C-FDE9-4545-813F-533D5D082D9C}" type="presParOf" srcId="{59AA4205-035A-4130-B1E6-B9499A978093}" destId="{2CAD8ADA-EECF-49D0-B9B7-C569C0A09CF8}" srcOrd="1" destOrd="0" presId="urn:microsoft.com/office/officeart/2005/8/layout/hierarchy1"/>
    <dgm:cxn modelId="{ACA4CC82-1707-452F-A96A-D64198ED78E6}" type="presParOf" srcId="{2CAD8ADA-EECF-49D0-B9B7-C569C0A09CF8}" destId="{A8712F17-748D-4415-828C-B9D978F4933D}" srcOrd="0" destOrd="0" presId="urn:microsoft.com/office/officeart/2005/8/layout/hierarchy1"/>
    <dgm:cxn modelId="{FBF6A1B7-1898-48FB-A1B4-69206FC105F9}" type="presParOf" srcId="{2CAD8ADA-EECF-49D0-B9B7-C569C0A09CF8}" destId="{8B9742ED-EF15-4D2F-8F60-0BA5EE822CFA}" srcOrd="1" destOrd="0" presId="urn:microsoft.com/office/officeart/2005/8/layout/hierarchy1"/>
    <dgm:cxn modelId="{8E66470E-A290-447A-83DE-B1C42A96C0E2}" type="presParOf" srcId="{8B9742ED-EF15-4D2F-8F60-0BA5EE822CFA}" destId="{4687DF53-153B-434D-920F-65D35048277E}" srcOrd="0" destOrd="0" presId="urn:microsoft.com/office/officeart/2005/8/layout/hierarchy1"/>
    <dgm:cxn modelId="{9BC3C58C-7DA6-4C4A-A66D-9006783421DA}" type="presParOf" srcId="{4687DF53-153B-434D-920F-65D35048277E}" destId="{FB6A4784-3310-4C87-813E-F7DEB062AA69}" srcOrd="0" destOrd="0" presId="urn:microsoft.com/office/officeart/2005/8/layout/hierarchy1"/>
    <dgm:cxn modelId="{289CB3BC-005B-412F-9735-6C3AC3D00ABE}" type="presParOf" srcId="{4687DF53-153B-434D-920F-65D35048277E}" destId="{65C6919A-5780-498D-A79B-B4749F7B08F5}" srcOrd="1" destOrd="0" presId="urn:microsoft.com/office/officeart/2005/8/layout/hierarchy1"/>
    <dgm:cxn modelId="{014E0151-4050-4A03-928E-D29F43DAB732}" type="presParOf" srcId="{8B9742ED-EF15-4D2F-8F60-0BA5EE822CFA}" destId="{49995D24-D0E4-4F8B-91C3-3B0CD929B532}" srcOrd="1" destOrd="0" presId="urn:microsoft.com/office/officeart/2005/8/layout/hierarchy1"/>
    <dgm:cxn modelId="{ABDA0444-015F-4D9A-ABC8-80CDC304DA8C}" type="presParOf" srcId="{2CAD8ADA-EECF-49D0-B9B7-C569C0A09CF8}" destId="{E0DCDCCF-FAB7-4292-92B8-92C2DFFEBB0C}" srcOrd="2" destOrd="0" presId="urn:microsoft.com/office/officeart/2005/8/layout/hierarchy1"/>
    <dgm:cxn modelId="{57C385D4-DC56-4B86-AA42-C79C1E13CDFD}" type="presParOf" srcId="{2CAD8ADA-EECF-49D0-B9B7-C569C0A09CF8}" destId="{6ABC0F12-976E-4D0E-AB8F-55E0929E81A8}" srcOrd="3" destOrd="0" presId="urn:microsoft.com/office/officeart/2005/8/layout/hierarchy1"/>
    <dgm:cxn modelId="{E188FB4F-238E-4F84-941F-5FC7CB13747E}" type="presParOf" srcId="{6ABC0F12-976E-4D0E-AB8F-55E0929E81A8}" destId="{0832D0A1-D2DC-43F9-B539-96610394BD45}" srcOrd="0" destOrd="0" presId="urn:microsoft.com/office/officeart/2005/8/layout/hierarchy1"/>
    <dgm:cxn modelId="{71115CD3-5490-4A01-A641-3B57BA600F46}" type="presParOf" srcId="{0832D0A1-D2DC-43F9-B539-96610394BD45}" destId="{40619FDB-87E0-4434-91BB-C2409D2F07CD}" srcOrd="0" destOrd="0" presId="urn:microsoft.com/office/officeart/2005/8/layout/hierarchy1"/>
    <dgm:cxn modelId="{655252F8-EA40-4ED8-8067-FBCDDEF80C3A}" type="presParOf" srcId="{0832D0A1-D2DC-43F9-B539-96610394BD45}" destId="{970E6D9D-C1A1-447A-A8D3-74CBA206A6B9}" srcOrd="1" destOrd="0" presId="urn:microsoft.com/office/officeart/2005/8/layout/hierarchy1"/>
    <dgm:cxn modelId="{83693FB2-2B5B-4484-92C7-FDD079B0ED78}" type="presParOf" srcId="{6ABC0F12-976E-4D0E-AB8F-55E0929E81A8}" destId="{F5E5ADD4-09F2-4311-9535-B6CF596E2FC9}" srcOrd="1" destOrd="0" presId="urn:microsoft.com/office/officeart/2005/8/layout/hierarchy1"/>
    <dgm:cxn modelId="{8E5BA71D-5820-41EE-91BA-75F8C53F7973}" type="presParOf" srcId="{2CAD8ADA-EECF-49D0-B9B7-C569C0A09CF8}" destId="{8B0150F9-CFB9-472E-9031-BD24BFBA23CF}" srcOrd="4" destOrd="0" presId="urn:microsoft.com/office/officeart/2005/8/layout/hierarchy1"/>
    <dgm:cxn modelId="{A8D20881-6F23-4BAE-852C-45D64131AD71}" type="presParOf" srcId="{2CAD8ADA-EECF-49D0-B9B7-C569C0A09CF8}" destId="{83479153-2178-4170-90F6-80F87A968554}" srcOrd="5" destOrd="0" presId="urn:microsoft.com/office/officeart/2005/8/layout/hierarchy1"/>
    <dgm:cxn modelId="{F1E6E681-6844-45CE-BF7F-54A3864486D6}" type="presParOf" srcId="{83479153-2178-4170-90F6-80F87A968554}" destId="{64D7491F-3C2F-4052-A616-6E239EB1E2DD}" srcOrd="0" destOrd="0" presId="urn:microsoft.com/office/officeart/2005/8/layout/hierarchy1"/>
    <dgm:cxn modelId="{7EE27BFD-BD14-442E-8649-AA3B25A88FF0}" type="presParOf" srcId="{64D7491F-3C2F-4052-A616-6E239EB1E2DD}" destId="{F9538965-EFB3-4F7E-B9C7-D0026C19E961}" srcOrd="0" destOrd="0" presId="urn:microsoft.com/office/officeart/2005/8/layout/hierarchy1"/>
    <dgm:cxn modelId="{EF749327-FD91-4F6E-84B4-D4CE36DBE198}" type="presParOf" srcId="{64D7491F-3C2F-4052-A616-6E239EB1E2DD}" destId="{BA55D5CF-6EF6-4251-A188-53205CC30504}" srcOrd="1" destOrd="0" presId="urn:microsoft.com/office/officeart/2005/8/layout/hierarchy1"/>
    <dgm:cxn modelId="{1E0EA933-B307-4737-A978-CD6A0B8AF626}" type="presParOf" srcId="{83479153-2178-4170-90F6-80F87A968554}" destId="{632E1EF5-D0A2-4912-A1ED-98153DD3BE7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3EFFC1C-6BE2-4DD5-BDA8-8BF78CD2853E}">
      <dgm:prSet phldrT="[Text]"/>
      <dgm:spPr>
        <a:xfrm>
          <a:off x="3458133" y="1403475"/>
          <a:ext cx="1091738" cy="693253"/>
        </a:xfrm>
        <a:prstGeom prst="roundRect">
          <a:avLst>
            <a:gd name="adj" fmla="val 10000"/>
          </a:avLst>
        </a:prstGeom>
        <a:solidFill>
          <a:srgbClr val="156123">
            <a:alpha val="89804"/>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Precision Ag Technology</a:t>
          </a:r>
        </a:p>
      </dgm:t>
    </dgm:pt>
    <dgm:pt modelId="{4888C4E1-4FA9-4929-8952-C623025BF1A9}" type="parTrans" cxnId="{C0DF9ADD-9C22-4B1F-9149-9D7BACF6D4BF}">
      <dgm:prSet/>
      <dgm:spPr/>
      <dgm:t>
        <a:bodyPr/>
        <a:lstStyle/>
        <a:p>
          <a:endParaRPr lang="en-US"/>
        </a:p>
      </dgm:t>
    </dgm:pt>
    <dgm:pt modelId="{3043A0F0-8067-4D18-8AD1-D7B048B2D651}" type="sibTrans" cxnId="{C0DF9ADD-9C22-4B1F-9149-9D7BACF6D4BF}">
      <dgm:prSet/>
      <dgm:spPr/>
      <dgm:t>
        <a:bodyPr/>
        <a:lstStyle/>
        <a:p>
          <a:endParaRPr lang="en-US"/>
        </a:p>
      </dgm:t>
    </dgm:pt>
    <dgm:pt modelId="{B332DF81-AB34-469E-BD47-AD9C762A4633}">
      <dgm:prSet phldrT="[Text]"/>
      <dgm:spPr>
        <a:xfrm>
          <a:off x="1456613" y="2414243"/>
          <a:ext cx="1091738" cy="693253"/>
        </a:xfrm>
        <a:prstGeom prst="roundRect">
          <a:avLst>
            <a:gd name="adj" fmla="val 10000"/>
          </a:avLst>
        </a:prstGeom>
        <a:solidFill>
          <a:srgbClr val="0035A5"/>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8EDDC0F7-2BC7-4D18-AD08-CAB19542DB1A}" type="parTrans" cxnId="{D9A13964-6F45-4323-85D5-602D991B11D6}">
      <dgm:prSet/>
      <dgm:spPr>
        <a:xfrm>
          <a:off x="1881178" y="1981490"/>
          <a:ext cx="2001519" cy="317513"/>
        </a:xfrm>
        <a:custGeom>
          <a:avLst/>
          <a:gdLst/>
          <a:ahLst/>
          <a:cxnLst/>
          <a:rect l="0" t="0" r="0" b="0"/>
          <a:pathLst>
            <a:path>
              <a:moveTo>
                <a:pt x="2001519" y="0"/>
              </a:moveTo>
              <a:lnTo>
                <a:pt x="2001519" y="216376"/>
              </a:lnTo>
              <a:lnTo>
                <a:pt x="0" y="216376"/>
              </a:lnTo>
              <a:lnTo>
                <a:pt x="0" y="317513"/>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1456613"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Meters</a:t>
          </a:r>
        </a:p>
      </dgm:t>
    </dgm:pt>
    <dgm:pt modelId="{7FE3EF81-AA0A-4310-AF02-630AF238FC94}" type="parTrans" cxnId="{10C4EF38-A2FE-4117-80D7-751655F73EA0}">
      <dgm:prSet/>
      <dgm:spPr>
        <a:xfrm>
          <a:off x="1835458" y="2992257"/>
          <a:ext cx="91440" cy="317513"/>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2790959"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Monitors</a:t>
          </a:r>
        </a:p>
      </dgm:t>
    </dgm:pt>
    <dgm:pt modelId="{2ADB3869-BC4C-4CC9-A92F-0BC87E318836}" type="parTrans" cxnId="{92EE88F5-CF37-4A49-9B4E-42ED7694C3F3}">
      <dgm:prSet/>
      <dgm:spPr>
        <a:xfrm>
          <a:off x="1881178" y="2992257"/>
          <a:ext cx="1334346" cy="317513"/>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AB97CD97-A0B3-4B27-B00A-D1DA644284B6}">
      <dgm:prSet phldrT="[Text]"/>
      <dgm:spPr>
        <a:xfrm>
          <a:off x="5459652" y="2414243"/>
          <a:ext cx="1091738" cy="693253"/>
        </a:xfrm>
        <a:prstGeom prst="roundRect">
          <a:avLst>
            <a:gd name="adj" fmla="val 10000"/>
          </a:avLst>
        </a:prstGeom>
        <a:solidFill>
          <a:srgbClr val="C5A335"/>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Software/Data</a:t>
          </a:r>
        </a:p>
      </dgm:t>
    </dgm:pt>
    <dgm:pt modelId="{A4E55EFC-3E73-449A-8AE2-C49ADDC31CDF}" type="parTrans" cxnId="{744EC50B-5661-40FC-896D-9561040D81FD}">
      <dgm:prSet/>
      <dgm:spPr>
        <a:xfrm>
          <a:off x="3882697" y="1981490"/>
          <a:ext cx="2001519" cy="317513"/>
        </a:xfrm>
        <a:custGeom>
          <a:avLst/>
          <a:gdLst/>
          <a:ahLst/>
          <a:cxnLst/>
          <a:rect l="0" t="0" r="0" b="0"/>
          <a:pathLst>
            <a:path>
              <a:moveTo>
                <a:pt x="0" y="0"/>
              </a:moveTo>
              <a:lnTo>
                <a:pt x="0" y="216376"/>
              </a:lnTo>
              <a:lnTo>
                <a:pt x="2001519" y="216376"/>
              </a:lnTo>
              <a:lnTo>
                <a:pt x="2001519" y="317513"/>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89229D46-4D5C-4F10-87EB-C3E86B4DCFD2}" type="sibTrans" cxnId="{744EC50B-5661-40FC-896D-9561040D81FD}">
      <dgm:prSet/>
      <dgm:spPr/>
      <dgm:t>
        <a:bodyPr/>
        <a:lstStyle/>
        <a:p>
          <a:endParaRPr lang="en-US"/>
        </a:p>
      </dgm:t>
    </dgm:pt>
    <dgm:pt modelId="{82316058-C4D4-454D-873B-1D2742E6D423}">
      <dgm:prSet phldrT="[Text]"/>
      <dgm:spPr>
        <a:xfrm>
          <a:off x="4125306" y="3425010"/>
          <a:ext cx="1091738" cy="693253"/>
        </a:xfrm>
        <a:prstGeom prst="roundRect">
          <a:avLst>
            <a:gd name="adj" fmla="val 10000"/>
          </a:avLst>
        </a:prstGeom>
        <a:solidFill>
          <a:srgbClr val="C5A335">
            <a:alpha val="89804"/>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GPS</a:t>
          </a:r>
        </a:p>
      </dgm:t>
    </dgm:pt>
    <dgm:pt modelId="{F316509B-D944-437F-8C03-1CE8297F8A52}" type="parTrans" cxnId="{A8696F36-7F9E-49BF-91FA-181A84C840DC}">
      <dgm:prSet/>
      <dgm:spPr>
        <a:xfrm>
          <a:off x="4549871" y="2992257"/>
          <a:ext cx="1334346" cy="317513"/>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8CA26E9C-B270-4D0E-BCD3-F048AC095BE3}" type="sibTrans" cxnId="{A8696F36-7F9E-49BF-91FA-181A84C840DC}">
      <dgm:prSet/>
      <dgm:spPr/>
      <dgm:t>
        <a:bodyPr/>
        <a:lstStyle/>
        <a:p>
          <a:endParaRPr lang="en-US"/>
        </a:p>
      </dgm:t>
    </dgm:pt>
    <dgm:pt modelId="{957BD887-49EA-4F61-A540-712694CDA794}">
      <dgm:prSet phldrT="[Text]"/>
      <dgm:spPr>
        <a:xfrm>
          <a:off x="5459652"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GIS</a:t>
          </a:r>
        </a:p>
      </dgm:t>
    </dgm:pt>
    <dgm:pt modelId="{7588F648-5F16-4C98-A18A-9CEE9B2FD831}" type="parTrans" cxnId="{CF72D265-9055-43B0-8839-DE0E1B8EE494}">
      <dgm:prSet/>
      <dgm:spPr>
        <a:xfrm>
          <a:off x="5838497" y="2992257"/>
          <a:ext cx="91440" cy="317513"/>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FB179518-9B89-4CC2-8438-80AC5811EF61}" type="sibTrans" cxnId="{CF72D265-9055-43B0-8839-DE0E1B8EE494}">
      <dgm:prSet/>
      <dgm:spPr/>
      <dgm:t>
        <a:bodyPr/>
        <a:lstStyle/>
        <a:p>
          <a:endParaRPr lang="en-US"/>
        </a:p>
      </dgm:t>
    </dgm:pt>
    <dgm:pt modelId="{84E56056-5D09-401E-9B0B-DDE17426DE0B}">
      <dgm:prSet phldrT="[Text]"/>
      <dgm:spPr>
        <a:xfrm>
          <a:off x="6793999"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Remote Sensing</a:t>
          </a:r>
        </a:p>
      </dgm:t>
    </dgm:pt>
    <dgm:pt modelId="{229E0A8A-97A9-4DDD-ACB1-6B458837DD1C}" type="parTrans" cxnId="{E2F83742-3D27-426A-9032-68651DE2A2E9}">
      <dgm:prSet/>
      <dgm:spPr>
        <a:xfrm>
          <a:off x="5884217" y="2992257"/>
          <a:ext cx="1334346" cy="317513"/>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D5CE422D-B220-4122-8974-9A2A5F3069FA}" type="sibTrans" cxnId="{E2F83742-3D27-426A-9032-68651DE2A2E9}">
      <dgm:prSet/>
      <dgm:spPr/>
      <dgm:t>
        <a:bodyPr/>
        <a:lstStyle/>
        <a:p>
          <a:endParaRPr lang="en-US"/>
        </a:p>
      </dgm:t>
    </dgm:pt>
    <dgm:pt modelId="{E21B2E6C-C138-4C65-9AA3-0A0F8981ECBD}">
      <dgm:prSet phldrT="[Text]"/>
      <dgm:spPr>
        <a:xfrm>
          <a:off x="122266"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Sensors</a:t>
          </a:r>
        </a:p>
      </dgm:t>
    </dgm:pt>
    <dgm:pt modelId="{8FC0F20F-17DF-49F2-8EA0-E5AC94DE0FCF}" type="parTrans" cxnId="{7E7A64ED-DDE8-45EA-AFD9-66F242F4F174}">
      <dgm:prSet/>
      <dgm:spPr>
        <a:xfrm>
          <a:off x="546831" y="2992257"/>
          <a:ext cx="1334346" cy="317513"/>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86B81ED2-4FB6-4B24-9907-D628A0B4DA46}" type="pres">
      <dgm:prSet presAssocID="{93EFFC1C-6BE2-4DD5-BDA8-8BF78CD2853E}" presName="hierRoot1" presStyleCnt="0"/>
      <dgm:spPr/>
    </dgm:pt>
    <dgm:pt modelId="{475EC95A-C2F5-4D06-B26E-AE0EAF32EDAD}" type="pres">
      <dgm:prSet presAssocID="{93EFFC1C-6BE2-4DD5-BDA8-8BF78CD2853E}" presName="composite" presStyleCnt="0"/>
      <dgm:spPr/>
    </dgm:pt>
    <dgm:pt modelId="{CFE43680-2CCD-49C6-946D-31202FD3AFF9}" type="pres">
      <dgm:prSet presAssocID="{93EFFC1C-6BE2-4DD5-BDA8-8BF78CD2853E}" presName="background" presStyleLbl="node0" presStyleIdx="0" presStyleCnt="1"/>
      <dgm:spPr>
        <a:xfrm>
          <a:off x="3336828" y="1288236"/>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6B574D9D-DF52-4136-879E-F878E5E9A693}" type="pres">
      <dgm:prSet presAssocID="{93EFFC1C-6BE2-4DD5-BDA8-8BF78CD2853E}" presName="text" presStyleLbl="fgAcc0" presStyleIdx="0" presStyleCnt="1">
        <dgm:presLayoutVars>
          <dgm:chPref val="3"/>
        </dgm:presLayoutVars>
      </dgm:prSet>
      <dgm:spPr/>
    </dgm:pt>
    <dgm:pt modelId="{9B58A297-F304-4474-8B40-B245795870DA}" type="pres">
      <dgm:prSet presAssocID="{93EFFC1C-6BE2-4DD5-BDA8-8BF78CD2853E}" presName="hierChild2" presStyleCnt="0"/>
      <dgm:spPr/>
    </dgm:pt>
    <dgm:pt modelId="{9E0F51B0-629E-451D-A530-C319C10E884A}" type="pres">
      <dgm:prSet presAssocID="{8EDDC0F7-2BC7-4D18-AD08-CAB19542DB1A}" presName="Name10" presStyleLbl="parChTrans1D2" presStyleIdx="0" presStyleCnt="2"/>
      <dgm:spPr/>
    </dgm:pt>
    <dgm:pt modelId="{7194B917-5015-453C-AA79-BFB7739B4217}" type="pres">
      <dgm:prSet presAssocID="{B332DF81-AB34-469E-BD47-AD9C762A4633}" presName="hierRoot2" presStyleCnt="0"/>
      <dgm:spPr/>
    </dgm:pt>
    <dgm:pt modelId="{8E989FED-0C4C-41F7-9499-FB02201D3AD5}" type="pres">
      <dgm:prSet presAssocID="{B332DF81-AB34-469E-BD47-AD9C762A4633}" presName="composite2" presStyleCnt="0"/>
      <dgm:spPr/>
    </dgm:pt>
    <dgm:pt modelId="{B9552CC7-A733-46D2-B3DF-554D177C1F1E}" type="pres">
      <dgm:prSet presAssocID="{B332DF81-AB34-469E-BD47-AD9C762A4633}" presName="background2" presStyleLbl="node2" presStyleIdx="0" presStyleCnt="2"/>
      <dgm:spPr>
        <a:xfrm>
          <a:off x="1335309" y="2299004"/>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F61B63B-5A5E-49F8-8A67-C636E66AA2A5}" type="pres">
      <dgm:prSet presAssocID="{B332DF81-AB34-469E-BD47-AD9C762A4633}" presName="text2" presStyleLbl="fgAcc2" presStyleIdx="0" presStyleCnt="2">
        <dgm:presLayoutVars>
          <dgm:chPref val="3"/>
        </dgm:presLayoutVars>
      </dgm:prSet>
      <dgm:spPr/>
    </dgm:pt>
    <dgm:pt modelId="{69D57EE0-B079-4C08-B850-D2BB9FBD64C8}" type="pres">
      <dgm:prSet presAssocID="{B332DF81-AB34-469E-BD47-AD9C762A4633}" presName="hierChild3" presStyleCnt="0"/>
      <dgm:spPr/>
    </dgm:pt>
    <dgm:pt modelId="{565A36F8-A354-4994-BBBF-5D7BAAB46C17}" type="pres">
      <dgm:prSet presAssocID="{8FC0F20F-17DF-49F2-8EA0-E5AC94DE0FCF}" presName="Name17" presStyleLbl="parChTrans1D3" presStyleIdx="0" presStyleCnt="6"/>
      <dgm:spPr/>
    </dgm:pt>
    <dgm:pt modelId="{FB818B7E-C35A-42B7-9522-DBA6AB9E3C33}" type="pres">
      <dgm:prSet presAssocID="{E21B2E6C-C138-4C65-9AA3-0A0F8981ECBD}" presName="hierRoot3" presStyleCnt="0"/>
      <dgm:spPr/>
    </dgm:pt>
    <dgm:pt modelId="{C69043F1-50D9-4DD4-92B7-08B29324B48B}" type="pres">
      <dgm:prSet presAssocID="{E21B2E6C-C138-4C65-9AA3-0A0F8981ECBD}" presName="composite3" presStyleCnt="0"/>
      <dgm:spPr/>
    </dgm:pt>
    <dgm:pt modelId="{69CC81EF-A902-4EAE-8C3C-0B3054FD6A58}" type="pres">
      <dgm:prSet presAssocID="{E21B2E6C-C138-4C65-9AA3-0A0F8981ECBD}" presName="background3" presStyleLbl="node3" presStyleIdx="0" presStyleCnt="6"/>
      <dgm:spPr>
        <a:xfrm>
          <a:off x="962"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5E84C3C7-8DA2-4F90-93A1-9BCB8F70856A}" type="pres">
      <dgm:prSet presAssocID="{E21B2E6C-C138-4C65-9AA3-0A0F8981ECBD}" presName="text3" presStyleLbl="fgAcc3" presStyleIdx="0" presStyleCnt="6">
        <dgm:presLayoutVars>
          <dgm:chPref val="3"/>
        </dgm:presLayoutVars>
      </dgm:prSet>
      <dgm:spPr/>
    </dgm:pt>
    <dgm:pt modelId="{1B57B2D8-CE8B-43DC-923E-5486B2CB055B}" type="pres">
      <dgm:prSet presAssocID="{E21B2E6C-C138-4C65-9AA3-0A0F8981ECBD}" presName="hierChild4" presStyleCnt="0"/>
      <dgm:spPr/>
    </dgm:pt>
    <dgm:pt modelId="{0527D80B-FA92-4743-8F5C-49F220189516}" type="pres">
      <dgm:prSet presAssocID="{7FE3EF81-AA0A-4310-AF02-630AF238FC94}" presName="Name17" presStyleLbl="parChTrans1D3" presStyleIdx="1" presStyleCnt="6"/>
      <dgm:spPr/>
    </dgm:pt>
    <dgm:pt modelId="{F034AB12-77E9-499B-8545-F8FE71565446}" type="pres">
      <dgm:prSet presAssocID="{B8619E7A-8AF1-425A-993D-FB1109DBC9C3}" presName="hierRoot3" presStyleCnt="0"/>
      <dgm:spPr/>
    </dgm:pt>
    <dgm:pt modelId="{DCC99A2F-A4F0-44BA-92E8-D673F7583DE7}" type="pres">
      <dgm:prSet presAssocID="{B8619E7A-8AF1-425A-993D-FB1109DBC9C3}" presName="composite3" presStyleCnt="0"/>
      <dgm:spPr/>
    </dgm:pt>
    <dgm:pt modelId="{1F5F3DA3-EDDF-4FD6-96CA-2A85854E1C66}" type="pres">
      <dgm:prSet presAssocID="{B8619E7A-8AF1-425A-993D-FB1109DBC9C3}" presName="background3" presStyleLbl="node3" presStyleIdx="1" presStyleCnt="6"/>
      <dgm:spPr>
        <a:xfrm>
          <a:off x="1335309"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0396BA1-4BE1-46B2-B45A-360B70DEE165}" type="pres">
      <dgm:prSet presAssocID="{B8619E7A-8AF1-425A-993D-FB1109DBC9C3}" presName="text3" presStyleLbl="fgAcc3" presStyleIdx="1" presStyleCnt="6">
        <dgm:presLayoutVars>
          <dgm:chPref val="3"/>
        </dgm:presLayoutVars>
      </dgm:prSet>
      <dgm:spPr/>
    </dgm:pt>
    <dgm:pt modelId="{C59B0E9E-6251-4EB3-9B64-8940A6619169}" type="pres">
      <dgm:prSet presAssocID="{B8619E7A-8AF1-425A-993D-FB1109DBC9C3}" presName="hierChild4" presStyleCnt="0"/>
      <dgm:spPr/>
    </dgm:pt>
    <dgm:pt modelId="{D0BD48A7-EADA-4B06-95C4-93CDF65367B8}" type="pres">
      <dgm:prSet presAssocID="{2ADB3869-BC4C-4CC9-A92F-0BC87E318836}" presName="Name17" presStyleLbl="parChTrans1D3" presStyleIdx="2" presStyleCnt="6"/>
      <dgm:spPr/>
    </dgm:pt>
    <dgm:pt modelId="{BF28558D-2719-4D75-984B-84CF550D6C03}" type="pres">
      <dgm:prSet presAssocID="{8D5C9053-3CFA-4067-BF2B-29843BD53B9B}" presName="hierRoot3" presStyleCnt="0"/>
      <dgm:spPr/>
    </dgm:pt>
    <dgm:pt modelId="{28E6EB46-65B7-4257-B30A-A9024DE15231}" type="pres">
      <dgm:prSet presAssocID="{8D5C9053-3CFA-4067-BF2B-29843BD53B9B}" presName="composite3" presStyleCnt="0"/>
      <dgm:spPr/>
    </dgm:pt>
    <dgm:pt modelId="{A4DF0994-A2A4-4206-8B05-5E6814DFFA63}" type="pres">
      <dgm:prSet presAssocID="{8D5C9053-3CFA-4067-BF2B-29843BD53B9B}" presName="background3" presStyleLbl="node3" presStyleIdx="2" presStyleCnt="6"/>
      <dgm:spPr>
        <a:xfrm>
          <a:off x="2669655"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1A2D5F00-8002-49E0-9105-5168BA5D2758}" type="pres">
      <dgm:prSet presAssocID="{8D5C9053-3CFA-4067-BF2B-29843BD53B9B}" presName="text3" presStyleLbl="fgAcc3" presStyleIdx="2" presStyleCnt="6">
        <dgm:presLayoutVars>
          <dgm:chPref val="3"/>
        </dgm:presLayoutVars>
      </dgm:prSet>
      <dgm:spPr/>
    </dgm:pt>
    <dgm:pt modelId="{3F870261-0D03-4055-BF85-BB4406422F81}" type="pres">
      <dgm:prSet presAssocID="{8D5C9053-3CFA-4067-BF2B-29843BD53B9B}" presName="hierChild4" presStyleCnt="0"/>
      <dgm:spPr/>
    </dgm:pt>
    <dgm:pt modelId="{818E9F03-B8A3-41B8-9C6B-050D09AE1E47}" type="pres">
      <dgm:prSet presAssocID="{A4E55EFC-3E73-449A-8AE2-C49ADDC31CDF}" presName="Name10" presStyleLbl="parChTrans1D2" presStyleIdx="1" presStyleCnt="2"/>
      <dgm:spPr/>
    </dgm:pt>
    <dgm:pt modelId="{59AA4205-035A-4130-B1E6-B9499A978093}" type="pres">
      <dgm:prSet presAssocID="{AB97CD97-A0B3-4B27-B00A-D1DA644284B6}" presName="hierRoot2" presStyleCnt="0"/>
      <dgm:spPr/>
    </dgm:pt>
    <dgm:pt modelId="{98099A95-8E0F-45F9-8B23-B9EA5DC2AD15}" type="pres">
      <dgm:prSet presAssocID="{AB97CD97-A0B3-4B27-B00A-D1DA644284B6}" presName="composite2" presStyleCnt="0"/>
      <dgm:spPr/>
    </dgm:pt>
    <dgm:pt modelId="{70E90E20-263A-4763-95D0-3AA2261B0928}" type="pres">
      <dgm:prSet presAssocID="{AB97CD97-A0B3-4B27-B00A-D1DA644284B6}" presName="background2" presStyleLbl="node2" presStyleIdx="1" presStyleCnt="2"/>
      <dgm:spPr>
        <a:xfrm>
          <a:off x="5338348" y="2299004"/>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E6DC9F32-5D4D-4617-A4B5-A1D756B15DDB}" type="pres">
      <dgm:prSet presAssocID="{AB97CD97-A0B3-4B27-B00A-D1DA644284B6}" presName="text2" presStyleLbl="fgAcc2" presStyleIdx="1" presStyleCnt="2">
        <dgm:presLayoutVars>
          <dgm:chPref val="3"/>
        </dgm:presLayoutVars>
      </dgm:prSet>
      <dgm:spPr/>
    </dgm:pt>
    <dgm:pt modelId="{2CAD8ADA-EECF-49D0-B9B7-C569C0A09CF8}" type="pres">
      <dgm:prSet presAssocID="{AB97CD97-A0B3-4B27-B00A-D1DA644284B6}" presName="hierChild3" presStyleCnt="0"/>
      <dgm:spPr/>
    </dgm:pt>
    <dgm:pt modelId="{A8712F17-748D-4415-828C-B9D978F4933D}" type="pres">
      <dgm:prSet presAssocID="{F316509B-D944-437F-8C03-1CE8297F8A52}" presName="Name17" presStyleLbl="parChTrans1D3" presStyleIdx="3" presStyleCnt="6"/>
      <dgm:spPr/>
    </dgm:pt>
    <dgm:pt modelId="{8B9742ED-EF15-4D2F-8F60-0BA5EE822CFA}" type="pres">
      <dgm:prSet presAssocID="{82316058-C4D4-454D-873B-1D2742E6D423}" presName="hierRoot3" presStyleCnt="0"/>
      <dgm:spPr/>
    </dgm:pt>
    <dgm:pt modelId="{4687DF53-153B-434D-920F-65D35048277E}" type="pres">
      <dgm:prSet presAssocID="{82316058-C4D4-454D-873B-1D2742E6D423}" presName="composite3" presStyleCnt="0"/>
      <dgm:spPr/>
    </dgm:pt>
    <dgm:pt modelId="{FB6A4784-3310-4C87-813E-F7DEB062AA69}" type="pres">
      <dgm:prSet presAssocID="{82316058-C4D4-454D-873B-1D2742E6D423}" presName="background3" presStyleLbl="node3" presStyleIdx="3" presStyleCnt="6"/>
      <dgm:spPr>
        <a:xfrm>
          <a:off x="4004002"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65C6919A-5780-498D-A79B-B4749F7B08F5}" type="pres">
      <dgm:prSet presAssocID="{82316058-C4D4-454D-873B-1D2742E6D423}" presName="text3" presStyleLbl="fgAcc3" presStyleIdx="3" presStyleCnt="6">
        <dgm:presLayoutVars>
          <dgm:chPref val="3"/>
        </dgm:presLayoutVars>
      </dgm:prSet>
      <dgm:spPr/>
    </dgm:pt>
    <dgm:pt modelId="{49995D24-D0E4-4F8B-91C3-3B0CD929B532}" type="pres">
      <dgm:prSet presAssocID="{82316058-C4D4-454D-873B-1D2742E6D423}" presName="hierChild4" presStyleCnt="0"/>
      <dgm:spPr/>
    </dgm:pt>
    <dgm:pt modelId="{E0DCDCCF-FAB7-4292-92B8-92C2DFFEBB0C}" type="pres">
      <dgm:prSet presAssocID="{7588F648-5F16-4C98-A18A-9CEE9B2FD831}" presName="Name17" presStyleLbl="parChTrans1D3" presStyleIdx="4" presStyleCnt="6"/>
      <dgm:spPr/>
    </dgm:pt>
    <dgm:pt modelId="{6ABC0F12-976E-4D0E-AB8F-55E0929E81A8}" type="pres">
      <dgm:prSet presAssocID="{957BD887-49EA-4F61-A540-712694CDA794}" presName="hierRoot3" presStyleCnt="0"/>
      <dgm:spPr/>
    </dgm:pt>
    <dgm:pt modelId="{0832D0A1-D2DC-43F9-B539-96610394BD45}" type="pres">
      <dgm:prSet presAssocID="{957BD887-49EA-4F61-A540-712694CDA794}" presName="composite3" presStyleCnt="0"/>
      <dgm:spPr/>
    </dgm:pt>
    <dgm:pt modelId="{40619FDB-87E0-4434-91BB-C2409D2F07CD}" type="pres">
      <dgm:prSet presAssocID="{957BD887-49EA-4F61-A540-712694CDA794}" presName="background3" presStyleLbl="node3" presStyleIdx="4" presStyleCnt="6"/>
      <dgm:spPr>
        <a:xfrm>
          <a:off x="5338348"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970E6D9D-C1A1-447A-A8D3-74CBA206A6B9}" type="pres">
      <dgm:prSet presAssocID="{957BD887-49EA-4F61-A540-712694CDA794}" presName="text3" presStyleLbl="fgAcc3" presStyleIdx="4" presStyleCnt="6">
        <dgm:presLayoutVars>
          <dgm:chPref val="3"/>
        </dgm:presLayoutVars>
      </dgm:prSet>
      <dgm:spPr/>
    </dgm:pt>
    <dgm:pt modelId="{F5E5ADD4-09F2-4311-9535-B6CF596E2FC9}" type="pres">
      <dgm:prSet presAssocID="{957BD887-49EA-4F61-A540-712694CDA794}" presName="hierChild4" presStyleCnt="0"/>
      <dgm:spPr/>
    </dgm:pt>
    <dgm:pt modelId="{8B0150F9-CFB9-472E-9031-BD24BFBA23CF}" type="pres">
      <dgm:prSet presAssocID="{229E0A8A-97A9-4DDD-ACB1-6B458837DD1C}" presName="Name17" presStyleLbl="parChTrans1D3" presStyleIdx="5" presStyleCnt="6"/>
      <dgm:spPr/>
    </dgm:pt>
    <dgm:pt modelId="{83479153-2178-4170-90F6-80F87A968554}" type="pres">
      <dgm:prSet presAssocID="{84E56056-5D09-401E-9B0B-DDE17426DE0B}" presName="hierRoot3" presStyleCnt="0"/>
      <dgm:spPr/>
    </dgm:pt>
    <dgm:pt modelId="{64D7491F-3C2F-4052-A616-6E239EB1E2DD}" type="pres">
      <dgm:prSet presAssocID="{84E56056-5D09-401E-9B0B-DDE17426DE0B}" presName="composite3" presStyleCnt="0"/>
      <dgm:spPr/>
    </dgm:pt>
    <dgm:pt modelId="{F9538965-EFB3-4F7E-B9C7-D0026C19E961}" type="pres">
      <dgm:prSet presAssocID="{84E56056-5D09-401E-9B0B-DDE17426DE0B}" presName="background3" presStyleLbl="node3" presStyleIdx="5" presStyleCnt="6"/>
      <dgm:spPr>
        <a:xfrm>
          <a:off x="6672695"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BA55D5CF-6EF6-4251-A188-53205CC30504}" type="pres">
      <dgm:prSet presAssocID="{84E56056-5D09-401E-9B0B-DDE17426DE0B}" presName="text3" presStyleLbl="fgAcc3" presStyleIdx="5" presStyleCnt="6">
        <dgm:presLayoutVars>
          <dgm:chPref val="3"/>
        </dgm:presLayoutVars>
      </dgm:prSet>
      <dgm:spPr/>
    </dgm:pt>
    <dgm:pt modelId="{632E1EF5-D0A2-4912-A1ED-98153DD3BE7A}" type="pres">
      <dgm:prSet presAssocID="{84E56056-5D09-401E-9B0B-DDE17426DE0B}" presName="hierChild4" presStyleCnt="0"/>
      <dgm:spPr/>
    </dgm:pt>
  </dgm:ptLst>
  <dgm:cxnLst>
    <dgm:cxn modelId="{5A4F0905-AD91-4CCC-A7B5-37AD44EAF750}" type="presOf" srcId="{957BD887-49EA-4F61-A540-712694CDA794}" destId="{970E6D9D-C1A1-447A-A8D3-74CBA206A6B9}" srcOrd="0" destOrd="0" presId="urn:microsoft.com/office/officeart/2005/8/layout/hierarchy1"/>
    <dgm:cxn modelId="{F27EA009-77F2-4EC4-8370-F54175DFA1F9}" type="presOf" srcId="{B332DF81-AB34-469E-BD47-AD9C762A4633}" destId="{7F61B63B-5A5E-49F8-8A67-C636E66AA2A5}" srcOrd="0" destOrd="0" presId="urn:microsoft.com/office/officeart/2005/8/layout/hierarchy1"/>
    <dgm:cxn modelId="{744EC50B-5661-40FC-896D-9561040D81FD}" srcId="{93EFFC1C-6BE2-4DD5-BDA8-8BF78CD2853E}" destId="{AB97CD97-A0B3-4B27-B00A-D1DA644284B6}" srcOrd="1" destOrd="0" parTransId="{A4E55EFC-3E73-449A-8AE2-C49ADDC31CDF}" sibTransId="{89229D46-4D5C-4F10-87EB-C3E86B4DCFD2}"/>
    <dgm:cxn modelId="{1C996719-2EEC-4BDA-80F5-7FF50B8B6AE2}" type="presOf" srcId="{E21B2E6C-C138-4C65-9AA3-0A0F8981ECBD}" destId="{5E84C3C7-8DA2-4F90-93A1-9BCB8F70856A}" srcOrd="0" destOrd="0" presId="urn:microsoft.com/office/officeart/2005/8/layout/hierarchy1"/>
    <dgm:cxn modelId="{A8696F36-7F9E-49BF-91FA-181A84C840DC}" srcId="{AB97CD97-A0B3-4B27-B00A-D1DA644284B6}" destId="{82316058-C4D4-454D-873B-1D2742E6D423}" srcOrd="0" destOrd="0" parTransId="{F316509B-D944-437F-8C03-1CE8297F8A52}" sibTransId="{8CA26E9C-B270-4D0E-BCD3-F048AC095BE3}"/>
    <dgm:cxn modelId="{10C4EF38-A2FE-4117-80D7-751655F73EA0}" srcId="{B332DF81-AB34-469E-BD47-AD9C762A4633}" destId="{B8619E7A-8AF1-425A-993D-FB1109DBC9C3}" srcOrd="1" destOrd="0" parTransId="{7FE3EF81-AA0A-4310-AF02-630AF238FC94}" sibTransId="{B8A7FC74-804B-4EF9-9D3A-BF06AB461EBB}"/>
    <dgm:cxn modelId="{684C205B-D62D-45E2-BBEC-63B66FDBF5B6}" type="presOf" srcId="{F316509B-D944-437F-8C03-1CE8297F8A52}" destId="{A8712F17-748D-4415-828C-B9D978F4933D}" srcOrd="0" destOrd="0" presId="urn:microsoft.com/office/officeart/2005/8/layout/hierarchy1"/>
    <dgm:cxn modelId="{D5F1E95E-1C71-44B3-9C75-79B5C39546D6}" type="presOf" srcId="{2ADB3869-BC4C-4CC9-A92F-0BC87E318836}" destId="{D0BD48A7-EADA-4B06-95C4-93CDF65367B8}" srcOrd="0" destOrd="0" presId="urn:microsoft.com/office/officeart/2005/8/layout/hierarchy1"/>
    <dgm:cxn modelId="{0AD7B461-4B46-4A9C-8D4E-6B64659691A1}" type="presOf" srcId="{8D5C9053-3CFA-4067-BF2B-29843BD53B9B}" destId="{1A2D5F00-8002-49E0-9105-5168BA5D2758}" srcOrd="0" destOrd="0" presId="urn:microsoft.com/office/officeart/2005/8/layout/hierarchy1"/>
    <dgm:cxn modelId="{E2F83742-3D27-426A-9032-68651DE2A2E9}" srcId="{AB97CD97-A0B3-4B27-B00A-D1DA644284B6}" destId="{84E56056-5D09-401E-9B0B-DDE17426DE0B}" srcOrd="2" destOrd="0" parTransId="{229E0A8A-97A9-4DDD-ACB1-6B458837DD1C}" sibTransId="{D5CE422D-B220-4122-8974-9A2A5F3069FA}"/>
    <dgm:cxn modelId="{D9A13964-6F45-4323-85D5-602D991B11D6}" srcId="{93EFFC1C-6BE2-4DD5-BDA8-8BF78CD2853E}" destId="{B332DF81-AB34-469E-BD47-AD9C762A4633}" srcOrd="0" destOrd="0" parTransId="{8EDDC0F7-2BC7-4D18-AD08-CAB19542DB1A}" sibTransId="{6EF6A498-0CDA-4FD8-8561-5F81FC9CFE4D}"/>
    <dgm:cxn modelId="{CF72D265-9055-43B0-8839-DE0E1B8EE494}" srcId="{AB97CD97-A0B3-4B27-B00A-D1DA644284B6}" destId="{957BD887-49EA-4F61-A540-712694CDA794}" srcOrd="1" destOrd="0" parTransId="{7588F648-5F16-4C98-A18A-9CEE9B2FD831}" sibTransId="{FB179518-9B89-4CC2-8438-80AC5811EF61}"/>
    <dgm:cxn modelId="{5F72408D-9EBC-48DE-90B1-58263F385881}" type="presOf" srcId="{93EFFC1C-6BE2-4DD5-BDA8-8BF78CD2853E}" destId="{6B574D9D-DF52-4136-879E-F878E5E9A693}" srcOrd="0" destOrd="0" presId="urn:microsoft.com/office/officeart/2005/8/layout/hierarchy1"/>
    <dgm:cxn modelId="{AFAACD9E-EDF5-4BDB-A5CD-9BFD80C9A8B8}" type="presOf" srcId="{7FE3EF81-AA0A-4310-AF02-630AF238FC94}" destId="{0527D80B-FA92-4743-8F5C-49F220189516}" srcOrd="0" destOrd="0" presId="urn:microsoft.com/office/officeart/2005/8/layout/hierarchy1"/>
    <dgm:cxn modelId="{AF1F7BA6-137A-4952-85A6-5AD861FBAAB6}" type="presOf" srcId="{A4E55EFC-3E73-449A-8AE2-C49ADDC31CDF}" destId="{818E9F03-B8A3-41B8-9C6B-050D09AE1E47}" srcOrd="0" destOrd="0" presId="urn:microsoft.com/office/officeart/2005/8/layout/hierarchy1"/>
    <dgm:cxn modelId="{A52DE4AF-4DC8-4295-9A7F-C7CD175B78EA}" type="presOf" srcId="{B8619E7A-8AF1-425A-993D-FB1109DBC9C3}" destId="{70396BA1-4BE1-46B2-B45A-360B70DEE165}" srcOrd="0" destOrd="0" presId="urn:microsoft.com/office/officeart/2005/8/layout/hierarchy1"/>
    <dgm:cxn modelId="{34DDB1BE-E164-43F3-B69E-B0AB043E9D4E}" type="presOf" srcId="{7588F648-5F16-4C98-A18A-9CEE9B2FD831}" destId="{E0DCDCCF-FAB7-4292-92B8-92C2DFFEBB0C}" srcOrd="0" destOrd="0" presId="urn:microsoft.com/office/officeart/2005/8/layout/hierarchy1"/>
    <dgm:cxn modelId="{99AB97CD-3EAC-4AF1-AFCD-C07797402310}" type="presOf" srcId="{82316058-C4D4-454D-873B-1D2742E6D423}" destId="{65C6919A-5780-498D-A79B-B4749F7B08F5}" srcOrd="0" destOrd="0" presId="urn:microsoft.com/office/officeart/2005/8/layout/hierarchy1"/>
    <dgm:cxn modelId="{E7EE7ED9-4A4A-4FD2-A2A9-2ACBB7D0B12E}" type="presOf" srcId="{AB97CD97-A0B3-4B27-B00A-D1DA644284B6}" destId="{E6DC9F32-5D4D-4617-A4B5-A1D756B15DDB}" srcOrd="0" destOrd="0" presId="urn:microsoft.com/office/officeart/2005/8/layout/hierarchy1"/>
    <dgm:cxn modelId="{C0DF9ADD-9C22-4B1F-9149-9D7BACF6D4BF}" srcId="{44F62575-C8CB-476B-B3CF-35CB930061FB}" destId="{93EFFC1C-6BE2-4DD5-BDA8-8BF78CD2853E}" srcOrd="0" destOrd="0" parTransId="{4888C4E1-4FA9-4929-8952-C623025BF1A9}" sibTransId="{3043A0F0-8067-4D18-8AD1-D7B048B2D651}"/>
    <dgm:cxn modelId="{47F1FFE4-A82A-4C72-AC92-369B18EF5C0D}" type="presOf" srcId="{8FC0F20F-17DF-49F2-8EA0-E5AC94DE0FCF}" destId="{565A36F8-A354-4994-BBBF-5D7BAAB46C17}" srcOrd="0" destOrd="0" presId="urn:microsoft.com/office/officeart/2005/8/layout/hierarchy1"/>
    <dgm:cxn modelId="{64C1C8E9-FC64-4CE0-A206-B8FF13471E9C}" type="presOf" srcId="{8EDDC0F7-2BC7-4D18-AD08-CAB19542DB1A}" destId="{9E0F51B0-629E-451D-A530-C319C10E884A}" srcOrd="0" destOrd="0" presId="urn:microsoft.com/office/officeart/2005/8/layout/hierarchy1"/>
    <dgm:cxn modelId="{9032EBE9-9915-426F-B969-32692A04B3E0}" type="presOf" srcId="{84E56056-5D09-401E-9B0B-DDE17426DE0B}" destId="{BA55D5CF-6EF6-4251-A188-53205CC30504}"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62C082EE-F02F-4EB5-810C-659F796C3861}" type="presOf" srcId="{229E0A8A-97A9-4DDD-ACB1-6B458837DD1C}" destId="{8B0150F9-CFB9-472E-9031-BD24BFBA23CF}"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D41341B4-2284-4F1A-81C1-1B25B615BCC2}" type="presParOf" srcId="{5C94C66D-FFE2-4196-B4B5-8E73CFB8900E}" destId="{86B81ED2-4FB6-4B24-9907-D628A0B4DA46}" srcOrd="0" destOrd="0" presId="urn:microsoft.com/office/officeart/2005/8/layout/hierarchy1"/>
    <dgm:cxn modelId="{2FB7E110-BC12-4CAD-9960-0C08CDD85772}" type="presParOf" srcId="{86B81ED2-4FB6-4B24-9907-D628A0B4DA46}" destId="{475EC95A-C2F5-4D06-B26E-AE0EAF32EDAD}" srcOrd="0" destOrd="0" presId="urn:microsoft.com/office/officeart/2005/8/layout/hierarchy1"/>
    <dgm:cxn modelId="{0C285B33-FA1F-45D2-8912-9E9E98A9AF38}" type="presParOf" srcId="{475EC95A-C2F5-4D06-B26E-AE0EAF32EDAD}" destId="{CFE43680-2CCD-49C6-946D-31202FD3AFF9}" srcOrd="0" destOrd="0" presId="urn:microsoft.com/office/officeart/2005/8/layout/hierarchy1"/>
    <dgm:cxn modelId="{16F58337-BCC2-4CDA-8AB6-E04D226FA65C}" type="presParOf" srcId="{475EC95A-C2F5-4D06-B26E-AE0EAF32EDAD}" destId="{6B574D9D-DF52-4136-879E-F878E5E9A693}" srcOrd="1" destOrd="0" presId="urn:microsoft.com/office/officeart/2005/8/layout/hierarchy1"/>
    <dgm:cxn modelId="{589C021F-4163-4EFF-BF9E-704AD550E281}" type="presParOf" srcId="{86B81ED2-4FB6-4B24-9907-D628A0B4DA46}" destId="{9B58A297-F304-4474-8B40-B245795870DA}" srcOrd="1" destOrd="0" presId="urn:microsoft.com/office/officeart/2005/8/layout/hierarchy1"/>
    <dgm:cxn modelId="{A5D70A0D-CF42-41B3-9773-1961C2FB9F35}" type="presParOf" srcId="{9B58A297-F304-4474-8B40-B245795870DA}" destId="{9E0F51B0-629E-451D-A530-C319C10E884A}" srcOrd="0" destOrd="0" presId="urn:microsoft.com/office/officeart/2005/8/layout/hierarchy1"/>
    <dgm:cxn modelId="{30A28318-9EC9-492F-A7BD-01A8E8108289}" type="presParOf" srcId="{9B58A297-F304-4474-8B40-B245795870DA}" destId="{7194B917-5015-453C-AA79-BFB7739B4217}" srcOrd="1" destOrd="0" presId="urn:microsoft.com/office/officeart/2005/8/layout/hierarchy1"/>
    <dgm:cxn modelId="{3FD2C8CE-3A5B-4462-90D5-8C6A04D7936B}" type="presParOf" srcId="{7194B917-5015-453C-AA79-BFB7739B4217}" destId="{8E989FED-0C4C-41F7-9499-FB02201D3AD5}" srcOrd="0" destOrd="0" presId="urn:microsoft.com/office/officeart/2005/8/layout/hierarchy1"/>
    <dgm:cxn modelId="{13857800-8130-4960-94E8-96A448315235}" type="presParOf" srcId="{8E989FED-0C4C-41F7-9499-FB02201D3AD5}" destId="{B9552CC7-A733-46D2-B3DF-554D177C1F1E}" srcOrd="0" destOrd="0" presId="urn:microsoft.com/office/officeart/2005/8/layout/hierarchy1"/>
    <dgm:cxn modelId="{6C228DC3-0322-42F1-A626-DCC3ED1932C2}" type="presParOf" srcId="{8E989FED-0C4C-41F7-9499-FB02201D3AD5}" destId="{7F61B63B-5A5E-49F8-8A67-C636E66AA2A5}" srcOrd="1" destOrd="0" presId="urn:microsoft.com/office/officeart/2005/8/layout/hierarchy1"/>
    <dgm:cxn modelId="{AD79657C-B921-4E82-8D09-61111768D7AA}" type="presParOf" srcId="{7194B917-5015-453C-AA79-BFB7739B4217}" destId="{69D57EE0-B079-4C08-B850-D2BB9FBD64C8}" srcOrd="1" destOrd="0" presId="urn:microsoft.com/office/officeart/2005/8/layout/hierarchy1"/>
    <dgm:cxn modelId="{1FE813AD-ABE8-4C2E-B7B6-244B9A184C70}" type="presParOf" srcId="{69D57EE0-B079-4C08-B850-D2BB9FBD64C8}" destId="{565A36F8-A354-4994-BBBF-5D7BAAB46C17}" srcOrd="0" destOrd="0" presId="urn:microsoft.com/office/officeart/2005/8/layout/hierarchy1"/>
    <dgm:cxn modelId="{9E9C3E9A-D0FA-4085-83A0-F110F47835D0}" type="presParOf" srcId="{69D57EE0-B079-4C08-B850-D2BB9FBD64C8}" destId="{FB818B7E-C35A-42B7-9522-DBA6AB9E3C33}" srcOrd="1" destOrd="0" presId="urn:microsoft.com/office/officeart/2005/8/layout/hierarchy1"/>
    <dgm:cxn modelId="{2D872924-0C3A-4972-90D4-15445A5BEFCB}" type="presParOf" srcId="{FB818B7E-C35A-42B7-9522-DBA6AB9E3C33}" destId="{C69043F1-50D9-4DD4-92B7-08B29324B48B}" srcOrd="0" destOrd="0" presId="urn:microsoft.com/office/officeart/2005/8/layout/hierarchy1"/>
    <dgm:cxn modelId="{CD660116-FBE6-458C-9A27-1CEE1C562A3E}" type="presParOf" srcId="{C69043F1-50D9-4DD4-92B7-08B29324B48B}" destId="{69CC81EF-A902-4EAE-8C3C-0B3054FD6A58}" srcOrd="0" destOrd="0" presId="urn:microsoft.com/office/officeart/2005/8/layout/hierarchy1"/>
    <dgm:cxn modelId="{D22D21B7-A1BA-4870-B92D-82C8C6DEA5BC}" type="presParOf" srcId="{C69043F1-50D9-4DD4-92B7-08B29324B48B}" destId="{5E84C3C7-8DA2-4F90-93A1-9BCB8F70856A}" srcOrd="1" destOrd="0" presId="urn:microsoft.com/office/officeart/2005/8/layout/hierarchy1"/>
    <dgm:cxn modelId="{672B94E4-DD90-4887-8E6E-FC4784A1A2F6}" type="presParOf" srcId="{FB818B7E-C35A-42B7-9522-DBA6AB9E3C33}" destId="{1B57B2D8-CE8B-43DC-923E-5486B2CB055B}" srcOrd="1" destOrd="0" presId="urn:microsoft.com/office/officeart/2005/8/layout/hierarchy1"/>
    <dgm:cxn modelId="{1AF07AFD-E79B-4D78-A059-73EB95DE695F}" type="presParOf" srcId="{69D57EE0-B079-4C08-B850-D2BB9FBD64C8}" destId="{0527D80B-FA92-4743-8F5C-49F220189516}" srcOrd="2" destOrd="0" presId="urn:microsoft.com/office/officeart/2005/8/layout/hierarchy1"/>
    <dgm:cxn modelId="{ED1761F3-87D2-4272-A612-47D52F76D923}" type="presParOf" srcId="{69D57EE0-B079-4C08-B850-D2BB9FBD64C8}" destId="{F034AB12-77E9-499B-8545-F8FE71565446}" srcOrd="3" destOrd="0" presId="urn:microsoft.com/office/officeart/2005/8/layout/hierarchy1"/>
    <dgm:cxn modelId="{B55AAF09-D444-4232-B1B2-2897B01349A1}" type="presParOf" srcId="{F034AB12-77E9-499B-8545-F8FE71565446}" destId="{DCC99A2F-A4F0-44BA-92E8-D673F7583DE7}" srcOrd="0" destOrd="0" presId="urn:microsoft.com/office/officeart/2005/8/layout/hierarchy1"/>
    <dgm:cxn modelId="{B2333A3A-0CF8-4DD5-AD68-EF94CBA22EA9}" type="presParOf" srcId="{DCC99A2F-A4F0-44BA-92E8-D673F7583DE7}" destId="{1F5F3DA3-EDDF-4FD6-96CA-2A85854E1C66}" srcOrd="0" destOrd="0" presId="urn:microsoft.com/office/officeart/2005/8/layout/hierarchy1"/>
    <dgm:cxn modelId="{973E31F0-AA84-418F-B574-EC63DD9DE395}" type="presParOf" srcId="{DCC99A2F-A4F0-44BA-92E8-D673F7583DE7}" destId="{70396BA1-4BE1-46B2-B45A-360B70DEE165}" srcOrd="1" destOrd="0" presId="urn:microsoft.com/office/officeart/2005/8/layout/hierarchy1"/>
    <dgm:cxn modelId="{0CA02AF7-972B-47A5-8FB2-E40D3351E91B}" type="presParOf" srcId="{F034AB12-77E9-499B-8545-F8FE71565446}" destId="{C59B0E9E-6251-4EB3-9B64-8940A6619169}" srcOrd="1" destOrd="0" presId="urn:microsoft.com/office/officeart/2005/8/layout/hierarchy1"/>
    <dgm:cxn modelId="{5C7F98A3-518F-45B0-B3BB-D11237574DDD}" type="presParOf" srcId="{69D57EE0-B079-4C08-B850-D2BB9FBD64C8}" destId="{D0BD48A7-EADA-4B06-95C4-93CDF65367B8}" srcOrd="4" destOrd="0" presId="urn:microsoft.com/office/officeart/2005/8/layout/hierarchy1"/>
    <dgm:cxn modelId="{69837058-9FA9-49D3-A240-D9D03539939E}" type="presParOf" srcId="{69D57EE0-B079-4C08-B850-D2BB9FBD64C8}" destId="{BF28558D-2719-4D75-984B-84CF550D6C03}" srcOrd="5" destOrd="0" presId="urn:microsoft.com/office/officeart/2005/8/layout/hierarchy1"/>
    <dgm:cxn modelId="{5D23EFBC-3E09-41B3-9580-96231FB5972F}" type="presParOf" srcId="{BF28558D-2719-4D75-984B-84CF550D6C03}" destId="{28E6EB46-65B7-4257-B30A-A9024DE15231}" srcOrd="0" destOrd="0" presId="urn:microsoft.com/office/officeart/2005/8/layout/hierarchy1"/>
    <dgm:cxn modelId="{79A5EBAD-E844-4526-AD00-EF1BD7A903D0}" type="presParOf" srcId="{28E6EB46-65B7-4257-B30A-A9024DE15231}" destId="{A4DF0994-A2A4-4206-8B05-5E6814DFFA63}" srcOrd="0" destOrd="0" presId="urn:microsoft.com/office/officeart/2005/8/layout/hierarchy1"/>
    <dgm:cxn modelId="{3ACC7D33-1B7B-4D01-96E7-F997D040CCA4}" type="presParOf" srcId="{28E6EB46-65B7-4257-B30A-A9024DE15231}" destId="{1A2D5F00-8002-49E0-9105-5168BA5D2758}" srcOrd="1" destOrd="0" presId="urn:microsoft.com/office/officeart/2005/8/layout/hierarchy1"/>
    <dgm:cxn modelId="{157C64B9-49B8-47F4-84D6-921C5AF54F60}" type="presParOf" srcId="{BF28558D-2719-4D75-984B-84CF550D6C03}" destId="{3F870261-0D03-4055-BF85-BB4406422F81}" srcOrd="1" destOrd="0" presId="urn:microsoft.com/office/officeart/2005/8/layout/hierarchy1"/>
    <dgm:cxn modelId="{943AD646-4A3B-4289-8491-F03D8C26BAD3}" type="presParOf" srcId="{9B58A297-F304-4474-8B40-B245795870DA}" destId="{818E9F03-B8A3-41B8-9C6B-050D09AE1E47}" srcOrd="2" destOrd="0" presId="urn:microsoft.com/office/officeart/2005/8/layout/hierarchy1"/>
    <dgm:cxn modelId="{1924FA47-5421-4B19-9296-3E357211D5D2}" type="presParOf" srcId="{9B58A297-F304-4474-8B40-B245795870DA}" destId="{59AA4205-035A-4130-B1E6-B9499A978093}" srcOrd="3" destOrd="0" presId="urn:microsoft.com/office/officeart/2005/8/layout/hierarchy1"/>
    <dgm:cxn modelId="{75A3B5A2-58CF-4D13-BE71-7F34EC645CBB}" type="presParOf" srcId="{59AA4205-035A-4130-B1E6-B9499A978093}" destId="{98099A95-8E0F-45F9-8B23-B9EA5DC2AD15}" srcOrd="0" destOrd="0" presId="urn:microsoft.com/office/officeart/2005/8/layout/hierarchy1"/>
    <dgm:cxn modelId="{F36E8AE1-E773-4A2B-BCE5-A70BD54991BA}" type="presParOf" srcId="{98099A95-8E0F-45F9-8B23-B9EA5DC2AD15}" destId="{70E90E20-263A-4763-95D0-3AA2261B0928}" srcOrd="0" destOrd="0" presId="urn:microsoft.com/office/officeart/2005/8/layout/hierarchy1"/>
    <dgm:cxn modelId="{B6978562-7A69-43AB-BAC5-75DD8CEA717D}" type="presParOf" srcId="{98099A95-8E0F-45F9-8B23-B9EA5DC2AD15}" destId="{E6DC9F32-5D4D-4617-A4B5-A1D756B15DDB}" srcOrd="1" destOrd="0" presId="urn:microsoft.com/office/officeart/2005/8/layout/hierarchy1"/>
    <dgm:cxn modelId="{422A948C-FDE9-4545-813F-533D5D082D9C}" type="presParOf" srcId="{59AA4205-035A-4130-B1E6-B9499A978093}" destId="{2CAD8ADA-EECF-49D0-B9B7-C569C0A09CF8}" srcOrd="1" destOrd="0" presId="urn:microsoft.com/office/officeart/2005/8/layout/hierarchy1"/>
    <dgm:cxn modelId="{ACA4CC82-1707-452F-A96A-D64198ED78E6}" type="presParOf" srcId="{2CAD8ADA-EECF-49D0-B9B7-C569C0A09CF8}" destId="{A8712F17-748D-4415-828C-B9D978F4933D}" srcOrd="0" destOrd="0" presId="urn:microsoft.com/office/officeart/2005/8/layout/hierarchy1"/>
    <dgm:cxn modelId="{FBF6A1B7-1898-48FB-A1B4-69206FC105F9}" type="presParOf" srcId="{2CAD8ADA-EECF-49D0-B9B7-C569C0A09CF8}" destId="{8B9742ED-EF15-4D2F-8F60-0BA5EE822CFA}" srcOrd="1" destOrd="0" presId="urn:microsoft.com/office/officeart/2005/8/layout/hierarchy1"/>
    <dgm:cxn modelId="{8E66470E-A290-447A-83DE-B1C42A96C0E2}" type="presParOf" srcId="{8B9742ED-EF15-4D2F-8F60-0BA5EE822CFA}" destId="{4687DF53-153B-434D-920F-65D35048277E}" srcOrd="0" destOrd="0" presId="urn:microsoft.com/office/officeart/2005/8/layout/hierarchy1"/>
    <dgm:cxn modelId="{9BC3C58C-7DA6-4C4A-A66D-9006783421DA}" type="presParOf" srcId="{4687DF53-153B-434D-920F-65D35048277E}" destId="{FB6A4784-3310-4C87-813E-F7DEB062AA69}" srcOrd="0" destOrd="0" presId="urn:microsoft.com/office/officeart/2005/8/layout/hierarchy1"/>
    <dgm:cxn modelId="{289CB3BC-005B-412F-9735-6C3AC3D00ABE}" type="presParOf" srcId="{4687DF53-153B-434D-920F-65D35048277E}" destId="{65C6919A-5780-498D-A79B-B4749F7B08F5}" srcOrd="1" destOrd="0" presId="urn:microsoft.com/office/officeart/2005/8/layout/hierarchy1"/>
    <dgm:cxn modelId="{014E0151-4050-4A03-928E-D29F43DAB732}" type="presParOf" srcId="{8B9742ED-EF15-4D2F-8F60-0BA5EE822CFA}" destId="{49995D24-D0E4-4F8B-91C3-3B0CD929B532}" srcOrd="1" destOrd="0" presId="urn:microsoft.com/office/officeart/2005/8/layout/hierarchy1"/>
    <dgm:cxn modelId="{ABDA0444-015F-4D9A-ABC8-80CDC304DA8C}" type="presParOf" srcId="{2CAD8ADA-EECF-49D0-B9B7-C569C0A09CF8}" destId="{E0DCDCCF-FAB7-4292-92B8-92C2DFFEBB0C}" srcOrd="2" destOrd="0" presId="urn:microsoft.com/office/officeart/2005/8/layout/hierarchy1"/>
    <dgm:cxn modelId="{57C385D4-DC56-4B86-AA42-C79C1E13CDFD}" type="presParOf" srcId="{2CAD8ADA-EECF-49D0-B9B7-C569C0A09CF8}" destId="{6ABC0F12-976E-4D0E-AB8F-55E0929E81A8}" srcOrd="3" destOrd="0" presId="urn:microsoft.com/office/officeart/2005/8/layout/hierarchy1"/>
    <dgm:cxn modelId="{E188FB4F-238E-4F84-941F-5FC7CB13747E}" type="presParOf" srcId="{6ABC0F12-976E-4D0E-AB8F-55E0929E81A8}" destId="{0832D0A1-D2DC-43F9-B539-96610394BD45}" srcOrd="0" destOrd="0" presId="urn:microsoft.com/office/officeart/2005/8/layout/hierarchy1"/>
    <dgm:cxn modelId="{71115CD3-5490-4A01-A641-3B57BA600F46}" type="presParOf" srcId="{0832D0A1-D2DC-43F9-B539-96610394BD45}" destId="{40619FDB-87E0-4434-91BB-C2409D2F07CD}" srcOrd="0" destOrd="0" presId="urn:microsoft.com/office/officeart/2005/8/layout/hierarchy1"/>
    <dgm:cxn modelId="{655252F8-EA40-4ED8-8067-FBCDDEF80C3A}" type="presParOf" srcId="{0832D0A1-D2DC-43F9-B539-96610394BD45}" destId="{970E6D9D-C1A1-447A-A8D3-74CBA206A6B9}" srcOrd="1" destOrd="0" presId="urn:microsoft.com/office/officeart/2005/8/layout/hierarchy1"/>
    <dgm:cxn modelId="{83693FB2-2B5B-4484-92C7-FDD079B0ED78}" type="presParOf" srcId="{6ABC0F12-976E-4D0E-AB8F-55E0929E81A8}" destId="{F5E5ADD4-09F2-4311-9535-B6CF596E2FC9}" srcOrd="1" destOrd="0" presId="urn:microsoft.com/office/officeart/2005/8/layout/hierarchy1"/>
    <dgm:cxn modelId="{8E5BA71D-5820-41EE-91BA-75F8C53F7973}" type="presParOf" srcId="{2CAD8ADA-EECF-49D0-B9B7-C569C0A09CF8}" destId="{8B0150F9-CFB9-472E-9031-BD24BFBA23CF}" srcOrd="4" destOrd="0" presId="urn:microsoft.com/office/officeart/2005/8/layout/hierarchy1"/>
    <dgm:cxn modelId="{A8D20881-6F23-4BAE-852C-45D64131AD71}" type="presParOf" srcId="{2CAD8ADA-EECF-49D0-B9B7-C569C0A09CF8}" destId="{83479153-2178-4170-90F6-80F87A968554}" srcOrd="5" destOrd="0" presId="urn:microsoft.com/office/officeart/2005/8/layout/hierarchy1"/>
    <dgm:cxn modelId="{F1E6E681-6844-45CE-BF7F-54A3864486D6}" type="presParOf" srcId="{83479153-2178-4170-90F6-80F87A968554}" destId="{64D7491F-3C2F-4052-A616-6E239EB1E2DD}" srcOrd="0" destOrd="0" presId="urn:microsoft.com/office/officeart/2005/8/layout/hierarchy1"/>
    <dgm:cxn modelId="{7EE27BFD-BD14-442E-8649-AA3B25A88FF0}" type="presParOf" srcId="{64D7491F-3C2F-4052-A616-6E239EB1E2DD}" destId="{F9538965-EFB3-4F7E-B9C7-D0026C19E961}" srcOrd="0" destOrd="0" presId="urn:microsoft.com/office/officeart/2005/8/layout/hierarchy1"/>
    <dgm:cxn modelId="{EF749327-FD91-4F6E-84B4-D4CE36DBE198}" type="presParOf" srcId="{64D7491F-3C2F-4052-A616-6E239EB1E2DD}" destId="{BA55D5CF-6EF6-4251-A188-53205CC30504}" srcOrd="1" destOrd="0" presId="urn:microsoft.com/office/officeart/2005/8/layout/hierarchy1"/>
    <dgm:cxn modelId="{1E0EA933-B307-4737-A978-CD6A0B8AF626}" type="presParOf" srcId="{83479153-2178-4170-90F6-80F87A968554}" destId="{632E1EF5-D0A2-4912-A1ED-98153DD3BE7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B7A7CF-308D-4B47-850B-9519A7BB21BD}" type="doc">
      <dgm:prSet loTypeId="urn:microsoft.com/office/officeart/2005/8/layout/cycle7" loCatId="cycle" qsTypeId="urn:microsoft.com/office/officeart/2005/8/quickstyle/simple3" qsCatId="simple" csTypeId="urn:microsoft.com/office/officeart/2005/8/colors/colorful2" csCatId="colorful" phldr="1"/>
      <dgm:spPr/>
    </dgm:pt>
    <dgm:pt modelId="{B78CD319-C71D-4DC1-811A-A7E72BCCEC70}">
      <dgm:prSet phldrT="[Text]" custT="1"/>
      <dgm:spPr>
        <a:xfrm>
          <a:off x="1649373" y="4"/>
          <a:ext cx="1858378" cy="929189"/>
        </a:xfrm>
        <a:prstGeom prst="roundRect">
          <a:avLst>
            <a:gd name="adj" fmla="val 10000"/>
          </a:avLst>
        </a:prstGeom>
        <a:gradFill rotWithShape="0">
          <a:gsLst>
            <a:gs pos="0">
              <a:srgbClr val="AC082F">
                <a:hueOff val="0"/>
                <a:satOff val="0"/>
                <a:lumOff val="0"/>
                <a:alphaOff val="0"/>
                <a:tint val="50000"/>
                <a:satMod val="300000"/>
              </a:srgbClr>
            </a:gs>
            <a:gs pos="35000">
              <a:srgbClr val="AC082F">
                <a:hueOff val="0"/>
                <a:satOff val="0"/>
                <a:lumOff val="0"/>
                <a:alphaOff val="0"/>
                <a:tint val="37000"/>
                <a:satMod val="300000"/>
              </a:srgbClr>
            </a:gs>
            <a:gs pos="100000">
              <a:srgbClr val="AC082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sz="2000" dirty="0">
              <a:solidFill>
                <a:srgbClr val="3C3C3B"/>
              </a:solidFill>
              <a:latin typeface="Arial"/>
              <a:ea typeface="+mn-ea"/>
              <a:cs typeface="+mn-cs"/>
            </a:rPr>
            <a:t>Technology</a:t>
          </a:r>
        </a:p>
      </dgm:t>
    </dgm:pt>
    <dgm:pt modelId="{F0F02664-920C-4524-81B6-D88D9C1A9949}" type="parTrans" cxnId="{86566554-8CD5-437E-A804-B5A89BA7E63A}">
      <dgm:prSet/>
      <dgm:spPr/>
      <dgm:t>
        <a:bodyPr/>
        <a:lstStyle/>
        <a:p>
          <a:endParaRPr lang="en-US"/>
        </a:p>
      </dgm:t>
    </dgm:pt>
    <dgm:pt modelId="{F8152A81-30C7-435B-B8C3-BC8D1216ADFE}" type="sibTrans" cxnId="{86566554-8CD5-437E-A804-B5A89BA7E63A}">
      <dgm:prSet/>
      <dgm:spPr>
        <a:xfrm rot="3600694">
          <a:off x="2861409" y="1631972"/>
          <a:ext cx="969320" cy="325216"/>
        </a:xfrm>
        <a:prstGeom prst="leftRightArrow">
          <a:avLst>
            <a:gd name="adj1" fmla="val 60000"/>
            <a:gd name="adj2" fmla="val 50000"/>
          </a:avLst>
        </a:prstGeom>
        <a:gradFill rotWithShape="0">
          <a:gsLst>
            <a:gs pos="0">
              <a:srgbClr val="AC082F">
                <a:hueOff val="0"/>
                <a:satOff val="0"/>
                <a:lumOff val="0"/>
                <a:alphaOff val="0"/>
                <a:tint val="50000"/>
                <a:satMod val="300000"/>
              </a:srgbClr>
            </a:gs>
            <a:gs pos="35000">
              <a:srgbClr val="AC082F">
                <a:hueOff val="0"/>
                <a:satOff val="0"/>
                <a:lumOff val="0"/>
                <a:alphaOff val="0"/>
                <a:tint val="37000"/>
                <a:satMod val="300000"/>
              </a:srgbClr>
            </a:gs>
            <a:gs pos="100000">
              <a:srgbClr val="AC082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buNone/>
          </a:pPr>
          <a:endParaRPr lang="en-US">
            <a:solidFill>
              <a:srgbClr val="FFFFFF"/>
            </a:solidFill>
            <a:latin typeface="Arial"/>
            <a:ea typeface="+mn-ea"/>
            <a:cs typeface="+mn-cs"/>
          </a:endParaRPr>
        </a:p>
      </dgm:t>
    </dgm:pt>
    <dgm:pt modelId="{3A3C19E2-D977-49A5-9624-2BD3A9D472FA}">
      <dgm:prSet phldrT="[Text]" custT="1"/>
      <dgm:spPr>
        <a:xfrm>
          <a:off x="3184388" y="2659968"/>
          <a:ext cx="1858378" cy="929189"/>
        </a:xfrm>
        <a:prstGeom prst="roundRect">
          <a:avLst>
            <a:gd name="adj" fmla="val 10000"/>
          </a:avLst>
        </a:prstGeom>
        <a:gradFill rotWithShape="0">
          <a:gsLst>
            <a:gs pos="0">
              <a:srgbClr val="AC082F">
                <a:hueOff val="-6771960"/>
                <a:satOff val="-45343"/>
                <a:lumOff val="5783"/>
                <a:alphaOff val="0"/>
                <a:tint val="50000"/>
                <a:satMod val="300000"/>
              </a:srgbClr>
            </a:gs>
            <a:gs pos="35000">
              <a:srgbClr val="AC082F">
                <a:hueOff val="-6771960"/>
                <a:satOff val="-45343"/>
                <a:lumOff val="5783"/>
                <a:alphaOff val="0"/>
                <a:tint val="37000"/>
                <a:satMod val="300000"/>
              </a:srgbClr>
            </a:gs>
            <a:gs pos="100000">
              <a:srgbClr val="AC082F">
                <a:hueOff val="-6771960"/>
                <a:satOff val="-45343"/>
                <a:lumOff val="578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sz="2000" dirty="0">
              <a:solidFill>
                <a:srgbClr val="3C3C3B"/>
              </a:solidFill>
              <a:latin typeface="Arial"/>
              <a:ea typeface="+mn-ea"/>
              <a:cs typeface="+mn-cs"/>
            </a:rPr>
            <a:t>Data/</a:t>
          </a:r>
        </a:p>
        <a:p>
          <a:pPr>
            <a:buNone/>
          </a:pPr>
          <a:r>
            <a:rPr lang="en-US" sz="2000" dirty="0">
              <a:solidFill>
                <a:srgbClr val="3C3C3B"/>
              </a:solidFill>
              <a:latin typeface="Arial"/>
              <a:ea typeface="+mn-ea"/>
              <a:cs typeface="+mn-cs"/>
            </a:rPr>
            <a:t>Information</a:t>
          </a:r>
        </a:p>
      </dgm:t>
    </dgm:pt>
    <dgm:pt modelId="{672C8C71-04BD-4D62-AC22-E03A8698821A}" type="parTrans" cxnId="{6527F52E-37ED-4F92-A2D3-188C50F8B301}">
      <dgm:prSet/>
      <dgm:spPr/>
      <dgm:t>
        <a:bodyPr/>
        <a:lstStyle/>
        <a:p>
          <a:endParaRPr lang="en-US"/>
        </a:p>
      </dgm:t>
    </dgm:pt>
    <dgm:pt modelId="{1587A09B-2FF3-4FAB-85CD-35FAEF72DD0E}" type="sibTrans" cxnId="{6527F52E-37ED-4F92-A2D3-188C50F8B301}">
      <dgm:prSet/>
      <dgm:spPr>
        <a:xfrm rot="10800000">
          <a:off x="2093902" y="2961954"/>
          <a:ext cx="969320" cy="325216"/>
        </a:xfrm>
        <a:prstGeom prst="leftRightArrow">
          <a:avLst>
            <a:gd name="adj1" fmla="val 60000"/>
            <a:gd name="adj2" fmla="val 50000"/>
          </a:avLst>
        </a:prstGeom>
        <a:gradFill rotWithShape="0">
          <a:gsLst>
            <a:gs pos="0">
              <a:srgbClr val="AC082F">
                <a:hueOff val="-6771960"/>
                <a:satOff val="-45343"/>
                <a:lumOff val="5783"/>
                <a:alphaOff val="0"/>
                <a:tint val="50000"/>
                <a:satMod val="300000"/>
              </a:srgbClr>
            </a:gs>
            <a:gs pos="35000">
              <a:srgbClr val="AC082F">
                <a:hueOff val="-6771960"/>
                <a:satOff val="-45343"/>
                <a:lumOff val="5783"/>
                <a:alphaOff val="0"/>
                <a:tint val="37000"/>
                <a:satMod val="300000"/>
              </a:srgbClr>
            </a:gs>
            <a:gs pos="100000">
              <a:srgbClr val="AC082F">
                <a:hueOff val="-6771960"/>
                <a:satOff val="-45343"/>
                <a:lumOff val="5783"/>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buNone/>
          </a:pPr>
          <a:endParaRPr lang="en-US">
            <a:solidFill>
              <a:srgbClr val="FFFFFF"/>
            </a:solidFill>
            <a:latin typeface="Arial"/>
            <a:ea typeface="+mn-ea"/>
            <a:cs typeface="+mn-cs"/>
          </a:endParaRPr>
        </a:p>
      </dgm:t>
    </dgm:pt>
    <dgm:pt modelId="{C6474E8E-19C1-47E9-8C1C-FAE7E21183CA}">
      <dgm:prSet phldrT="[Text]" custT="1"/>
      <dgm:spPr>
        <a:xfrm>
          <a:off x="114358" y="2659968"/>
          <a:ext cx="1858378" cy="929189"/>
        </a:xfrm>
        <a:prstGeom prst="roundRect">
          <a:avLst>
            <a:gd name="adj" fmla="val 10000"/>
          </a:avLst>
        </a:prstGeom>
        <a:gradFill rotWithShape="0">
          <a:gsLst>
            <a:gs pos="0">
              <a:srgbClr val="AC082F">
                <a:hueOff val="-13543920"/>
                <a:satOff val="-90686"/>
                <a:lumOff val="11567"/>
                <a:alphaOff val="0"/>
                <a:tint val="50000"/>
                <a:satMod val="300000"/>
              </a:srgbClr>
            </a:gs>
            <a:gs pos="35000">
              <a:srgbClr val="AC082F">
                <a:hueOff val="-13543920"/>
                <a:satOff val="-90686"/>
                <a:lumOff val="11567"/>
                <a:alphaOff val="0"/>
                <a:tint val="37000"/>
                <a:satMod val="300000"/>
              </a:srgbClr>
            </a:gs>
            <a:gs pos="100000">
              <a:srgbClr val="AC082F">
                <a:hueOff val="-13543920"/>
                <a:satOff val="-90686"/>
                <a:lumOff val="1156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buNone/>
          </a:pPr>
          <a:r>
            <a:rPr lang="en-US" sz="2000" dirty="0">
              <a:solidFill>
                <a:srgbClr val="3C3C3B"/>
              </a:solidFill>
              <a:latin typeface="Arial"/>
              <a:ea typeface="+mn-ea"/>
              <a:cs typeface="+mn-cs"/>
            </a:rPr>
            <a:t>Interpretation/</a:t>
          </a:r>
        </a:p>
        <a:p>
          <a:pPr>
            <a:buNone/>
          </a:pPr>
          <a:r>
            <a:rPr lang="en-US" sz="2000" dirty="0">
              <a:solidFill>
                <a:srgbClr val="3C3C3B"/>
              </a:solidFill>
              <a:latin typeface="Arial"/>
              <a:ea typeface="+mn-ea"/>
              <a:cs typeface="+mn-cs"/>
            </a:rPr>
            <a:t>Decision-making</a:t>
          </a:r>
        </a:p>
      </dgm:t>
    </dgm:pt>
    <dgm:pt modelId="{7C65B24B-094D-4B51-AAC4-34026989481E}" type="parTrans" cxnId="{623BEADA-1E4A-48E5-89DD-6BEEF9F0022C}">
      <dgm:prSet/>
      <dgm:spPr/>
      <dgm:t>
        <a:bodyPr/>
        <a:lstStyle/>
        <a:p>
          <a:endParaRPr lang="en-US"/>
        </a:p>
      </dgm:t>
    </dgm:pt>
    <dgm:pt modelId="{AFA41271-B940-445A-9751-B64FA58F1E19}" type="sibTrans" cxnId="{623BEADA-1E4A-48E5-89DD-6BEEF9F0022C}">
      <dgm:prSet/>
      <dgm:spPr>
        <a:xfrm rot="17999306">
          <a:off x="1326394" y="1631972"/>
          <a:ext cx="969320" cy="325216"/>
        </a:xfrm>
        <a:prstGeom prst="leftRightArrow">
          <a:avLst>
            <a:gd name="adj1" fmla="val 60000"/>
            <a:gd name="adj2" fmla="val 50000"/>
          </a:avLst>
        </a:prstGeom>
        <a:gradFill rotWithShape="0">
          <a:gsLst>
            <a:gs pos="0">
              <a:srgbClr val="AC082F">
                <a:hueOff val="-13543920"/>
                <a:satOff val="-90686"/>
                <a:lumOff val="11567"/>
                <a:alphaOff val="0"/>
                <a:tint val="50000"/>
                <a:satMod val="300000"/>
              </a:srgbClr>
            </a:gs>
            <a:gs pos="35000">
              <a:srgbClr val="AC082F">
                <a:hueOff val="-13543920"/>
                <a:satOff val="-90686"/>
                <a:lumOff val="11567"/>
                <a:alphaOff val="0"/>
                <a:tint val="37000"/>
                <a:satMod val="300000"/>
              </a:srgbClr>
            </a:gs>
            <a:gs pos="100000">
              <a:srgbClr val="AC082F">
                <a:hueOff val="-13543920"/>
                <a:satOff val="-90686"/>
                <a:lumOff val="11567"/>
                <a:alphaOff val="0"/>
                <a:tint val="15000"/>
                <a:satMod val="350000"/>
              </a:srgbClr>
            </a:gs>
          </a:gsLst>
          <a:lin ang="16200000" scaled="1"/>
        </a:gradFill>
        <a:ln>
          <a:noFill/>
        </a:ln>
        <a:effectLst>
          <a:outerShdw blurRad="40000" dist="20000" dir="5400000" rotWithShape="0">
            <a:srgbClr val="000000">
              <a:alpha val="38000"/>
            </a:srgbClr>
          </a:outerShdw>
        </a:effectLst>
      </dgm:spPr>
      <dgm:t>
        <a:bodyPr/>
        <a:lstStyle/>
        <a:p>
          <a:pPr>
            <a:buNone/>
          </a:pPr>
          <a:endParaRPr lang="en-US">
            <a:solidFill>
              <a:srgbClr val="FFFFFF"/>
            </a:solidFill>
            <a:latin typeface="Arial"/>
            <a:ea typeface="+mn-ea"/>
            <a:cs typeface="+mn-cs"/>
          </a:endParaRPr>
        </a:p>
      </dgm:t>
    </dgm:pt>
    <dgm:pt modelId="{86BB9352-DB65-4FE4-940C-6BCCF3A2C9F8}" type="pres">
      <dgm:prSet presAssocID="{C6B7A7CF-308D-4B47-850B-9519A7BB21BD}" presName="Name0" presStyleCnt="0">
        <dgm:presLayoutVars>
          <dgm:dir/>
          <dgm:resizeHandles val="exact"/>
        </dgm:presLayoutVars>
      </dgm:prSet>
      <dgm:spPr/>
    </dgm:pt>
    <dgm:pt modelId="{2504573B-AF9C-43A1-83F4-9F1D07B55ACF}" type="pres">
      <dgm:prSet presAssocID="{B78CD319-C71D-4DC1-811A-A7E72BCCEC70}" presName="node" presStyleLbl="node1" presStyleIdx="0" presStyleCnt="3" custRadScaleRad="100070" custRadScaleInc="0">
        <dgm:presLayoutVars>
          <dgm:bulletEnabled val="1"/>
        </dgm:presLayoutVars>
      </dgm:prSet>
      <dgm:spPr/>
    </dgm:pt>
    <dgm:pt modelId="{46A4B18A-62D0-48D2-84BD-F8EA22B29FCB}" type="pres">
      <dgm:prSet presAssocID="{F8152A81-30C7-435B-B8C3-BC8D1216ADFE}" presName="sibTrans" presStyleLbl="sibTrans2D1" presStyleIdx="0" presStyleCnt="3"/>
      <dgm:spPr/>
    </dgm:pt>
    <dgm:pt modelId="{2E06DD00-FF7C-44AD-B046-DA4AE0B360FE}" type="pres">
      <dgm:prSet presAssocID="{F8152A81-30C7-435B-B8C3-BC8D1216ADFE}" presName="connectorText" presStyleLbl="sibTrans2D1" presStyleIdx="0" presStyleCnt="3"/>
      <dgm:spPr/>
    </dgm:pt>
    <dgm:pt modelId="{3B85571A-6C54-405F-9847-C93A8CE86340}" type="pres">
      <dgm:prSet presAssocID="{3A3C19E2-D977-49A5-9624-2BD3A9D472FA}" presName="node" presStyleLbl="node1" presStyleIdx="1" presStyleCnt="3">
        <dgm:presLayoutVars>
          <dgm:bulletEnabled val="1"/>
        </dgm:presLayoutVars>
      </dgm:prSet>
      <dgm:spPr/>
    </dgm:pt>
    <dgm:pt modelId="{D17D091D-A457-4F80-AFEA-E52601945096}" type="pres">
      <dgm:prSet presAssocID="{1587A09B-2FF3-4FAB-85CD-35FAEF72DD0E}" presName="sibTrans" presStyleLbl="sibTrans2D1" presStyleIdx="1" presStyleCnt="3"/>
      <dgm:spPr/>
    </dgm:pt>
    <dgm:pt modelId="{C584A4D5-5137-4CC7-BD04-EDBE782206D8}" type="pres">
      <dgm:prSet presAssocID="{1587A09B-2FF3-4FAB-85CD-35FAEF72DD0E}" presName="connectorText" presStyleLbl="sibTrans2D1" presStyleIdx="1" presStyleCnt="3"/>
      <dgm:spPr/>
    </dgm:pt>
    <dgm:pt modelId="{2DD22E38-8F63-416D-A4E7-1C3AE311E9F8}" type="pres">
      <dgm:prSet presAssocID="{C6474E8E-19C1-47E9-8C1C-FAE7E21183CA}" presName="node" presStyleLbl="node1" presStyleIdx="2" presStyleCnt="3">
        <dgm:presLayoutVars>
          <dgm:bulletEnabled val="1"/>
        </dgm:presLayoutVars>
      </dgm:prSet>
      <dgm:spPr/>
    </dgm:pt>
    <dgm:pt modelId="{DD27B80D-22A1-4A98-8AEF-759C7DD000C7}" type="pres">
      <dgm:prSet presAssocID="{AFA41271-B940-445A-9751-B64FA58F1E19}" presName="sibTrans" presStyleLbl="sibTrans2D1" presStyleIdx="2" presStyleCnt="3"/>
      <dgm:spPr/>
    </dgm:pt>
    <dgm:pt modelId="{60B1E977-67DB-421C-8A9D-FF860DE7BA01}" type="pres">
      <dgm:prSet presAssocID="{AFA41271-B940-445A-9751-B64FA58F1E19}" presName="connectorText" presStyleLbl="sibTrans2D1" presStyleIdx="2" presStyleCnt="3"/>
      <dgm:spPr/>
    </dgm:pt>
  </dgm:ptLst>
  <dgm:cxnLst>
    <dgm:cxn modelId="{C40E4109-D14F-4105-9C82-3119E29AEFE3}" type="presOf" srcId="{F8152A81-30C7-435B-B8C3-BC8D1216ADFE}" destId="{46A4B18A-62D0-48D2-84BD-F8EA22B29FCB}" srcOrd="0" destOrd="0" presId="urn:microsoft.com/office/officeart/2005/8/layout/cycle7"/>
    <dgm:cxn modelId="{EEC27216-AFE2-460A-AB1A-A9394D815E62}" type="presOf" srcId="{B78CD319-C71D-4DC1-811A-A7E72BCCEC70}" destId="{2504573B-AF9C-43A1-83F4-9F1D07B55ACF}" srcOrd="0" destOrd="0" presId="urn:microsoft.com/office/officeart/2005/8/layout/cycle7"/>
    <dgm:cxn modelId="{8E4B142B-E34F-4208-A9FB-AE8749EDDEF2}" type="presOf" srcId="{3A3C19E2-D977-49A5-9624-2BD3A9D472FA}" destId="{3B85571A-6C54-405F-9847-C93A8CE86340}" srcOrd="0" destOrd="0" presId="urn:microsoft.com/office/officeart/2005/8/layout/cycle7"/>
    <dgm:cxn modelId="{6527F52E-37ED-4F92-A2D3-188C50F8B301}" srcId="{C6B7A7CF-308D-4B47-850B-9519A7BB21BD}" destId="{3A3C19E2-D977-49A5-9624-2BD3A9D472FA}" srcOrd="1" destOrd="0" parTransId="{672C8C71-04BD-4D62-AC22-E03A8698821A}" sibTransId="{1587A09B-2FF3-4FAB-85CD-35FAEF72DD0E}"/>
    <dgm:cxn modelId="{041F8F71-F787-44F2-AA6C-CB92B44C23ED}" type="presOf" srcId="{C6474E8E-19C1-47E9-8C1C-FAE7E21183CA}" destId="{2DD22E38-8F63-416D-A4E7-1C3AE311E9F8}" srcOrd="0" destOrd="0" presId="urn:microsoft.com/office/officeart/2005/8/layout/cycle7"/>
    <dgm:cxn modelId="{591FCB52-B957-4EA7-ABD6-79875610E723}" type="presOf" srcId="{AFA41271-B940-445A-9751-B64FA58F1E19}" destId="{60B1E977-67DB-421C-8A9D-FF860DE7BA01}" srcOrd="1" destOrd="0" presId="urn:microsoft.com/office/officeart/2005/8/layout/cycle7"/>
    <dgm:cxn modelId="{86566554-8CD5-437E-A804-B5A89BA7E63A}" srcId="{C6B7A7CF-308D-4B47-850B-9519A7BB21BD}" destId="{B78CD319-C71D-4DC1-811A-A7E72BCCEC70}" srcOrd="0" destOrd="0" parTransId="{F0F02664-920C-4524-81B6-D88D9C1A9949}" sibTransId="{F8152A81-30C7-435B-B8C3-BC8D1216ADFE}"/>
    <dgm:cxn modelId="{E42E6578-0D54-4D7E-B8CA-DCA907F18D4B}" type="presOf" srcId="{C6B7A7CF-308D-4B47-850B-9519A7BB21BD}" destId="{86BB9352-DB65-4FE4-940C-6BCCF3A2C9F8}" srcOrd="0" destOrd="0" presId="urn:microsoft.com/office/officeart/2005/8/layout/cycle7"/>
    <dgm:cxn modelId="{C71DC2A4-E134-43FA-94A6-96061931379D}" type="presOf" srcId="{F8152A81-30C7-435B-B8C3-BC8D1216ADFE}" destId="{2E06DD00-FF7C-44AD-B046-DA4AE0B360FE}" srcOrd="1" destOrd="0" presId="urn:microsoft.com/office/officeart/2005/8/layout/cycle7"/>
    <dgm:cxn modelId="{8EDFB3C3-B320-49F1-B693-48899A303B87}" type="presOf" srcId="{AFA41271-B940-445A-9751-B64FA58F1E19}" destId="{DD27B80D-22A1-4A98-8AEF-759C7DD000C7}" srcOrd="0" destOrd="0" presId="urn:microsoft.com/office/officeart/2005/8/layout/cycle7"/>
    <dgm:cxn modelId="{AEF2A1D6-DFFA-4BE6-BADE-8393B39EA51E}" type="presOf" srcId="{1587A09B-2FF3-4FAB-85CD-35FAEF72DD0E}" destId="{D17D091D-A457-4F80-AFEA-E52601945096}" srcOrd="0" destOrd="0" presId="urn:microsoft.com/office/officeart/2005/8/layout/cycle7"/>
    <dgm:cxn modelId="{1BCDF9D6-AE8B-4267-9DF5-33046E3D54D1}" type="presOf" srcId="{1587A09B-2FF3-4FAB-85CD-35FAEF72DD0E}" destId="{C584A4D5-5137-4CC7-BD04-EDBE782206D8}" srcOrd="1" destOrd="0" presId="urn:microsoft.com/office/officeart/2005/8/layout/cycle7"/>
    <dgm:cxn modelId="{623BEADA-1E4A-48E5-89DD-6BEEF9F0022C}" srcId="{C6B7A7CF-308D-4B47-850B-9519A7BB21BD}" destId="{C6474E8E-19C1-47E9-8C1C-FAE7E21183CA}" srcOrd="2" destOrd="0" parTransId="{7C65B24B-094D-4B51-AAC4-34026989481E}" sibTransId="{AFA41271-B940-445A-9751-B64FA58F1E19}"/>
    <dgm:cxn modelId="{576107BC-6A9D-4B05-B51F-F04224B24244}" type="presParOf" srcId="{86BB9352-DB65-4FE4-940C-6BCCF3A2C9F8}" destId="{2504573B-AF9C-43A1-83F4-9F1D07B55ACF}" srcOrd="0" destOrd="0" presId="urn:microsoft.com/office/officeart/2005/8/layout/cycle7"/>
    <dgm:cxn modelId="{A054C875-87D4-4419-961D-580F8E234669}" type="presParOf" srcId="{86BB9352-DB65-4FE4-940C-6BCCF3A2C9F8}" destId="{46A4B18A-62D0-48D2-84BD-F8EA22B29FCB}" srcOrd="1" destOrd="0" presId="urn:microsoft.com/office/officeart/2005/8/layout/cycle7"/>
    <dgm:cxn modelId="{A7C313B9-5DB5-4B62-99CA-D2F2DA8A75C0}" type="presParOf" srcId="{46A4B18A-62D0-48D2-84BD-F8EA22B29FCB}" destId="{2E06DD00-FF7C-44AD-B046-DA4AE0B360FE}" srcOrd="0" destOrd="0" presId="urn:microsoft.com/office/officeart/2005/8/layout/cycle7"/>
    <dgm:cxn modelId="{28F3E5EA-5A02-4A41-AF71-52C8E16A53E7}" type="presParOf" srcId="{86BB9352-DB65-4FE4-940C-6BCCF3A2C9F8}" destId="{3B85571A-6C54-405F-9847-C93A8CE86340}" srcOrd="2" destOrd="0" presId="urn:microsoft.com/office/officeart/2005/8/layout/cycle7"/>
    <dgm:cxn modelId="{C6CAAE9F-5591-4719-963D-2F48B4F17565}" type="presParOf" srcId="{86BB9352-DB65-4FE4-940C-6BCCF3A2C9F8}" destId="{D17D091D-A457-4F80-AFEA-E52601945096}" srcOrd="3" destOrd="0" presId="urn:microsoft.com/office/officeart/2005/8/layout/cycle7"/>
    <dgm:cxn modelId="{62A1726A-1564-4166-A716-D2E86B98B992}" type="presParOf" srcId="{D17D091D-A457-4F80-AFEA-E52601945096}" destId="{C584A4D5-5137-4CC7-BD04-EDBE782206D8}" srcOrd="0" destOrd="0" presId="urn:microsoft.com/office/officeart/2005/8/layout/cycle7"/>
    <dgm:cxn modelId="{71993E34-FE40-4EB0-9379-7DF45E4A8B44}" type="presParOf" srcId="{86BB9352-DB65-4FE4-940C-6BCCF3A2C9F8}" destId="{2DD22E38-8F63-416D-A4E7-1C3AE311E9F8}" srcOrd="4" destOrd="0" presId="urn:microsoft.com/office/officeart/2005/8/layout/cycle7"/>
    <dgm:cxn modelId="{4DD256A5-AAAE-4623-AB1F-28CA196A2FAE}" type="presParOf" srcId="{86BB9352-DB65-4FE4-940C-6BCCF3A2C9F8}" destId="{DD27B80D-22A1-4A98-8AEF-759C7DD000C7}" srcOrd="5" destOrd="0" presId="urn:microsoft.com/office/officeart/2005/8/layout/cycle7"/>
    <dgm:cxn modelId="{7F407941-BEE4-41A1-AC08-A129BE50B8CC}" type="presParOf" srcId="{DD27B80D-22A1-4A98-8AEF-759C7DD000C7}" destId="{60B1E977-67DB-421C-8A9D-FF860DE7BA01}"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0B8709-F6F4-44EA-BF88-6178B2A9A47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0F18833-A754-4811-A06F-5F7C7EF1DAF6}">
      <dgm:prSet phldrT="[Text]"/>
      <dgm:spPr>
        <a:xfrm>
          <a:off x="878389" y="278561"/>
          <a:ext cx="2632489" cy="1671630"/>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48994795-3FEF-4F04-B119-2C7405E05731}" type="parTrans" cxnId="{47CE7896-0144-4B7A-AE5C-5AB145428058}">
      <dgm:prSet/>
      <dgm:spPr/>
      <dgm:t>
        <a:bodyPr/>
        <a:lstStyle/>
        <a:p>
          <a:endParaRPr lang="en-US"/>
        </a:p>
      </dgm:t>
    </dgm:pt>
    <dgm:pt modelId="{3A2FEB13-C7E7-4574-99FB-E05F684AAE6A}" type="sibTrans" cxnId="{47CE7896-0144-4B7A-AE5C-5AB145428058}">
      <dgm:prSet/>
      <dgm:spPr/>
      <dgm:t>
        <a:bodyPr/>
        <a:lstStyle/>
        <a:p>
          <a:endParaRPr lang="en-US"/>
        </a:p>
      </dgm:t>
    </dgm:pt>
    <dgm:pt modelId="{A4DE4117-C48A-4AF4-BC51-755C402C8D5B}">
      <dgm:prSet phldrT="[Text]"/>
      <dgm:spPr>
        <a:xfrm>
          <a:off x="4095876" y="278561"/>
          <a:ext cx="2632489" cy="1671630"/>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a:t>
          </a:r>
        </a:p>
      </dgm:t>
    </dgm:pt>
    <dgm:pt modelId="{D0B080F6-DCCF-4F91-944C-F64D3CD3D32D}" type="parTrans" cxnId="{F19B8606-11D3-404B-8995-8159AA393460}">
      <dgm:prSet/>
      <dgm:spPr/>
      <dgm:t>
        <a:bodyPr/>
        <a:lstStyle/>
        <a:p>
          <a:endParaRPr lang="en-US"/>
        </a:p>
      </dgm:t>
    </dgm:pt>
    <dgm:pt modelId="{53EF300F-882E-4DC5-A254-014FDB8FE6A0}" type="sibTrans" cxnId="{F19B8606-11D3-404B-8995-8159AA393460}">
      <dgm:prSet/>
      <dgm:spPr/>
      <dgm:t>
        <a:bodyPr/>
        <a:lstStyle/>
        <a:p>
          <a:endParaRPr lang="en-US"/>
        </a:p>
      </dgm:t>
    </dgm:pt>
    <dgm:pt modelId="{0AB9D5C4-ADCC-4171-B741-CD1F7ADBA5BA}">
      <dgm:prSet phldrT="[Text]"/>
      <dgm:spPr>
        <a:xfrm>
          <a:off x="878389" y="2715808"/>
          <a:ext cx="2632489" cy="1671630"/>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Mechanical Equipment</a:t>
          </a:r>
        </a:p>
      </dgm:t>
    </dgm:pt>
    <dgm:pt modelId="{5F75D2A7-49EB-47B1-81B5-E03C048EE204}" type="parTrans" cxnId="{9F27A3A8-0C52-420A-B1B9-B9C42CFBD94C}">
      <dgm:prSet/>
      <dgm:spPr>
        <a:xfrm>
          <a:off x="1856415" y="1672318"/>
          <a:ext cx="91440" cy="765615"/>
        </a:xfrm>
        <a:custGeom>
          <a:avLst/>
          <a:gdLst/>
          <a:ahLst/>
          <a:cxnLst/>
          <a:rect l="0" t="0" r="0" b="0"/>
          <a:pathLst>
            <a:path>
              <a:moveTo>
                <a:pt x="45720" y="0"/>
              </a:moveTo>
              <a:lnTo>
                <a:pt x="45720" y="765615"/>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38AD7E9B-16BB-4B56-9E18-3C5BBB50B9BC}" type="sibTrans" cxnId="{9F27A3A8-0C52-420A-B1B9-B9C42CFBD94C}">
      <dgm:prSet/>
      <dgm:spPr/>
      <dgm:t>
        <a:bodyPr/>
        <a:lstStyle/>
        <a:p>
          <a:endParaRPr lang="en-US"/>
        </a:p>
      </dgm:t>
    </dgm:pt>
    <dgm:pt modelId="{F9BB438D-E8B9-4A9A-90CC-F02D515E39D4}">
      <dgm:prSet phldrT="[Text]"/>
      <dgm:spPr>
        <a:xfrm>
          <a:off x="4095876" y="2715808"/>
          <a:ext cx="2632489" cy="1671630"/>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Computer program that controls what the hardware does</a:t>
          </a:r>
        </a:p>
      </dgm:t>
    </dgm:pt>
    <dgm:pt modelId="{6A104C49-16AB-4C7D-A5E4-2276151923BF}" type="parTrans" cxnId="{B933D40C-1B81-47BC-B68A-ADEBDF361D47}">
      <dgm:prSet/>
      <dgm:spPr>
        <a:xfrm>
          <a:off x="5073902" y="1672318"/>
          <a:ext cx="91440" cy="765615"/>
        </a:xfrm>
        <a:custGeom>
          <a:avLst/>
          <a:gdLst/>
          <a:ahLst/>
          <a:cxnLst/>
          <a:rect l="0" t="0" r="0" b="0"/>
          <a:pathLst>
            <a:path>
              <a:moveTo>
                <a:pt x="45720" y="0"/>
              </a:moveTo>
              <a:lnTo>
                <a:pt x="45720" y="765615"/>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6B1D4101-BF1F-43AE-907C-CA061D23A13D}" type="sibTrans" cxnId="{B933D40C-1B81-47BC-B68A-ADEBDF361D47}">
      <dgm:prSet/>
      <dgm:spPr/>
      <dgm:t>
        <a:bodyPr/>
        <a:lstStyle/>
        <a:p>
          <a:endParaRPr lang="en-US"/>
        </a:p>
      </dgm:t>
    </dgm:pt>
    <dgm:pt modelId="{C2EBBF0C-AB19-4D1D-A905-EF7E69B95361}" type="pres">
      <dgm:prSet presAssocID="{FA0B8709-F6F4-44EA-BF88-6178B2A9A471}" presName="hierChild1" presStyleCnt="0">
        <dgm:presLayoutVars>
          <dgm:chPref val="1"/>
          <dgm:dir/>
          <dgm:animOne val="branch"/>
          <dgm:animLvl val="lvl"/>
          <dgm:resizeHandles/>
        </dgm:presLayoutVars>
      </dgm:prSet>
      <dgm:spPr/>
    </dgm:pt>
    <dgm:pt modelId="{578B0022-68C5-4FF4-8D05-BA3E39D4478B}" type="pres">
      <dgm:prSet presAssocID="{B0F18833-A754-4811-A06F-5F7C7EF1DAF6}" presName="hierRoot1" presStyleCnt="0"/>
      <dgm:spPr/>
    </dgm:pt>
    <dgm:pt modelId="{4BB7E522-9D6E-4375-B46A-E3B08F5E3CAB}" type="pres">
      <dgm:prSet presAssocID="{B0F18833-A754-4811-A06F-5F7C7EF1DAF6}" presName="composite" presStyleCnt="0"/>
      <dgm:spPr/>
    </dgm:pt>
    <dgm:pt modelId="{D2669EA4-BB6F-4417-B17C-1D10E9452C54}" type="pres">
      <dgm:prSet presAssocID="{B0F18833-A754-4811-A06F-5F7C7EF1DAF6}" presName="background" presStyleLbl="node0" presStyleIdx="0" presStyleCnt="2"/>
      <dgm:spPr>
        <a:xfrm>
          <a:off x="585890" y="688"/>
          <a:ext cx="2632489" cy="1671630"/>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CF9B7F1E-3EE1-43AF-A540-24A2C56D7F35}" type="pres">
      <dgm:prSet presAssocID="{B0F18833-A754-4811-A06F-5F7C7EF1DAF6}" presName="text" presStyleLbl="fgAcc0" presStyleIdx="0" presStyleCnt="2">
        <dgm:presLayoutVars>
          <dgm:chPref val="3"/>
        </dgm:presLayoutVars>
      </dgm:prSet>
      <dgm:spPr/>
    </dgm:pt>
    <dgm:pt modelId="{DE36381C-26AE-4E77-93AB-5EC703F4EB01}" type="pres">
      <dgm:prSet presAssocID="{B0F18833-A754-4811-A06F-5F7C7EF1DAF6}" presName="hierChild2" presStyleCnt="0"/>
      <dgm:spPr/>
    </dgm:pt>
    <dgm:pt modelId="{12526A11-69EE-4F90-8F13-7AF009B04250}" type="pres">
      <dgm:prSet presAssocID="{5F75D2A7-49EB-47B1-81B5-E03C048EE204}" presName="Name10" presStyleLbl="parChTrans1D2" presStyleIdx="0" presStyleCnt="2"/>
      <dgm:spPr/>
    </dgm:pt>
    <dgm:pt modelId="{6BC7A5C0-C790-4041-B5AD-690AB109F0DB}" type="pres">
      <dgm:prSet presAssocID="{0AB9D5C4-ADCC-4171-B741-CD1F7ADBA5BA}" presName="hierRoot2" presStyleCnt="0"/>
      <dgm:spPr/>
    </dgm:pt>
    <dgm:pt modelId="{326124B6-41C4-4F4D-A496-605F4BA91D77}" type="pres">
      <dgm:prSet presAssocID="{0AB9D5C4-ADCC-4171-B741-CD1F7ADBA5BA}" presName="composite2" presStyleCnt="0"/>
      <dgm:spPr/>
    </dgm:pt>
    <dgm:pt modelId="{4429E64A-204A-4EE0-8851-D48DCD6C5CE7}" type="pres">
      <dgm:prSet presAssocID="{0AB9D5C4-ADCC-4171-B741-CD1F7ADBA5BA}" presName="background2" presStyleLbl="node2" presStyleIdx="0" presStyleCnt="2"/>
      <dgm:spPr>
        <a:xfrm>
          <a:off x="585890" y="2437934"/>
          <a:ext cx="2632489" cy="1671630"/>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F8DBC7F1-6087-4D65-8E01-6C80BEB5C6D8}" type="pres">
      <dgm:prSet presAssocID="{0AB9D5C4-ADCC-4171-B741-CD1F7ADBA5BA}" presName="text2" presStyleLbl="fgAcc2" presStyleIdx="0" presStyleCnt="2">
        <dgm:presLayoutVars>
          <dgm:chPref val="3"/>
        </dgm:presLayoutVars>
      </dgm:prSet>
      <dgm:spPr/>
    </dgm:pt>
    <dgm:pt modelId="{0AEBD3C9-4975-425D-9948-2A0DCFB04804}" type="pres">
      <dgm:prSet presAssocID="{0AB9D5C4-ADCC-4171-B741-CD1F7ADBA5BA}" presName="hierChild3" presStyleCnt="0"/>
      <dgm:spPr/>
    </dgm:pt>
    <dgm:pt modelId="{A30A57EE-19F0-43E5-9017-D6EC30CA5ACB}" type="pres">
      <dgm:prSet presAssocID="{A4DE4117-C48A-4AF4-BC51-755C402C8D5B}" presName="hierRoot1" presStyleCnt="0"/>
      <dgm:spPr/>
    </dgm:pt>
    <dgm:pt modelId="{543B4BB2-4D23-4286-81A2-F9FB01924A1A}" type="pres">
      <dgm:prSet presAssocID="{A4DE4117-C48A-4AF4-BC51-755C402C8D5B}" presName="composite" presStyleCnt="0"/>
      <dgm:spPr/>
    </dgm:pt>
    <dgm:pt modelId="{6F3A8BBE-592E-483A-A4B7-14AD6D7CB25C}" type="pres">
      <dgm:prSet presAssocID="{A4DE4117-C48A-4AF4-BC51-755C402C8D5B}" presName="background" presStyleLbl="node0" presStyleIdx="1" presStyleCnt="2"/>
      <dgm:spPr>
        <a:xfrm>
          <a:off x="3803377" y="688"/>
          <a:ext cx="2632489" cy="1671630"/>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11EB00FF-9469-4236-92EA-D0485FD8E265}" type="pres">
      <dgm:prSet presAssocID="{A4DE4117-C48A-4AF4-BC51-755C402C8D5B}" presName="text" presStyleLbl="fgAcc0" presStyleIdx="1" presStyleCnt="2">
        <dgm:presLayoutVars>
          <dgm:chPref val="3"/>
        </dgm:presLayoutVars>
      </dgm:prSet>
      <dgm:spPr/>
    </dgm:pt>
    <dgm:pt modelId="{BBDA3252-2628-4814-8DC8-2DAC27655263}" type="pres">
      <dgm:prSet presAssocID="{A4DE4117-C48A-4AF4-BC51-755C402C8D5B}" presName="hierChild2" presStyleCnt="0"/>
      <dgm:spPr/>
    </dgm:pt>
    <dgm:pt modelId="{9335D18D-845F-487A-B15F-FE23646C6FDC}" type="pres">
      <dgm:prSet presAssocID="{6A104C49-16AB-4C7D-A5E4-2276151923BF}" presName="Name10" presStyleLbl="parChTrans1D2" presStyleIdx="1" presStyleCnt="2"/>
      <dgm:spPr/>
    </dgm:pt>
    <dgm:pt modelId="{364BDAE0-5768-46AF-ABB5-539B9CBA82B7}" type="pres">
      <dgm:prSet presAssocID="{F9BB438D-E8B9-4A9A-90CC-F02D515E39D4}" presName="hierRoot2" presStyleCnt="0"/>
      <dgm:spPr/>
    </dgm:pt>
    <dgm:pt modelId="{4141B0F9-3343-45ED-B3A4-E820411F323E}" type="pres">
      <dgm:prSet presAssocID="{F9BB438D-E8B9-4A9A-90CC-F02D515E39D4}" presName="composite2" presStyleCnt="0"/>
      <dgm:spPr/>
    </dgm:pt>
    <dgm:pt modelId="{312D6EB8-C545-4B3D-9839-FB0735A78EC4}" type="pres">
      <dgm:prSet presAssocID="{F9BB438D-E8B9-4A9A-90CC-F02D515E39D4}" presName="background2" presStyleLbl="node2" presStyleIdx="1" presStyleCnt="2"/>
      <dgm:spPr>
        <a:xfrm>
          <a:off x="3803377" y="2437934"/>
          <a:ext cx="2632489" cy="1671630"/>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66E2B55-BB00-470D-A480-2982C1AB8D8A}" type="pres">
      <dgm:prSet presAssocID="{F9BB438D-E8B9-4A9A-90CC-F02D515E39D4}" presName="text2" presStyleLbl="fgAcc2" presStyleIdx="1" presStyleCnt="2">
        <dgm:presLayoutVars>
          <dgm:chPref val="3"/>
        </dgm:presLayoutVars>
      </dgm:prSet>
      <dgm:spPr/>
    </dgm:pt>
    <dgm:pt modelId="{5328BC65-6D2D-4EBF-A0C8-84CB8647CE5C}" type="pres">
      <dgm:prSet presAssocID="{F9BB438D-E8B9-4A9A-90CC-F02D515E39D4}" presName="hierChild3" presStyleCnt="0"/>
      <dgm:spPr/>
    </dgm:pt>
  </dgm:ptLst>
  <dgm:cxnLst>
    <dgm:cxn modelId="{F19B8606-11D3-404B-8995-8159AA393460}" srcId="{FA0B8709-F6F4-44EA-BF88-6178B2A9A471}" destId="{A4DE4117-C48A-4AF4-BC51-755C402C8D5B}" srcOrd="1" destOrd="0" parTransId="{D0B080F6-DCCF-4F91-944C-F64D3CD3D32D}" sibTransId="{53EF300F-882E-4DC5-A254-014FDB8FE6A0}"/>
    <dgm:cxn modelId="{B933D40C-1B81-47BC-B68A-ADEBDF361D47}" srcId="{A4DE4117-C48A-4AF4-BC51-755C402C8D5B}" destId="{F9BB438D-E8B9-4A9A-90CC-F02D515E39D4}" srcOrd="0" destOrd="0" parTransId="{6A104C49-16AB-4C7D-A5E4-2276151923BF}" sibTransId="{6B1D4101-BF1F-43AE-907C-CA061D23A13D}"/>
    <dgm:cxn modelId="{43244E39-1727-4E8B-AA27-D7A70F5BCD4A}" type="presOf" srcId="{6A104C49-16AB-4C7D-A5E4-2276151923BF}" destId="{9335D18D-845F-487A-B15F-FE23646C6FDC}" srcOrd="0" destOrd="0" presId="urn:microsoft.com/office/officeart/2005/8/layout/hierarchy1"/>
    <dgm:cxn modelId="{1E70A566-7CA0-4276-AEE5-D53354E08313}" type="presOf" srcId="{FA0B8709-F6F4-44EA-BF88-6178B2A9A471}" destId="{C2EBBF0C-AB19-4D1D-A905-EF7E69B95361}" srcOrd="0" destOrd="0" presId="urn:microsoft.com/office/officeart/2005/8/layout/hierarchy1"/>
    <dgm:cxn modelId="{66FA006C-1688-4E65-AF20-101291C6C1A6}" type="presOf" srcId="{F9BB438D-E8B9-4A9A-90CC-F02D515E39D4}" destId="{766E2B55-BB00-470D-A480-2982C1AB8D8A}" srcOrd="0" destOrd="0" presId="urn:microsoft.com/office/officeart/2005/8/layout/hierarchy1"/>
    <dgm:cxn modelId="{47CE7896-0144-4B7A-AE5C-5AB145428058}" srcId="{FA0B8709-F6F4-44EA-BF88-6178B2A9A471}" destId="{B0F18833-A754-4811-A06F-5F7C7EF1DAF6}" srcOrd="0" destOrd="0" parTransId="{48994795-3FEF-4F04-B119-2C7405E05731}" sibTransId="{3A2FEB13-C7E7-4574-99FB-E05F684AAE6A}"/>
    <dgm:cxn modelId="{9F27A3A8-0C52-420A-B1B9-B9C42CFBD94C}" srcId="{B0F18833-A754-4811-A06F-5F7C7EF1DAF6}" destId="{0AB9D5C4-ADCC-4171-B741-CD1F7ADBA5BA}" srcOrd="0" destOrd="0" parTransId="{5F75D2A7-49EB-47B1-81B5-E03C048EE204}" sibTransId="{38AD7E9B-16BB-4B56-9E18-3C5BBB50B9BC}"/>
    <dgm:cxn modelId="{95A727D3-7915-4213-AC50-696C727F3473}" type="presOf" srcId="{0AB9D5C4-ADCC-4171-B741-CD1F7ADBA5BA}" destId="{F8DBC7F1-6087-4D65-8E01-6C80BEB5C6D8}" srcOrd="0" destOrd="0" presId="urn:microsoft.com/office/officeart/2005/8/layout/hierarchy1"/>
    <dgm:cxn modelId="{14C5B7DF-7143-4B89-90AE-E355E5CA9808}" type="presOf" srcId="{B0F18833-A754-4811-A06F-5F7C7EF1DAF6}" destId="{CF9B7F1E-3EE1-43AF-A540-24A2C56D7F35}" srcOrd="0" destOrd="0" presId="urn:microsoft.com/office/officeart/2005/8/layout/hierarchy1"/>
    <dgm:cxn modelId="{49D015EC-06C0-4552-8D64-7490C02C24C5}" type="presOf" srcId="{A4DE4117-C48A-4AF4-BC51-755C402C8D5B}" destId="{11EB00FF-9469-4236-92EA-D0485FD8E265}" srcOrd="0" destOrd="0" presId="urn:microsoft.com/office/officeart/2005/8/layout/hierarchy1"/>
    <dgm:cxn modelId="{58ECEFF0-9D1D-4D58-B158-99AAA74414EC}" type="presOf" srcId="{5F75D2A7-49EB-47B1-81B5-E03C048EE204}" destId="{12526A11-69EE-4F90-8F13-7AF009B04250}" srcOrd="0" destOrd="0" presId="urn:microsoft.com/office/officeart/2005/8/layout/hierarchy1"/>
    <dgm:cxn modelId="{6DD9BDC0-5490-4EFA-B643-B6F84E0EF98A}" type="presParOf" srcId="{C2EBBF0C-AB19-4D1D-A905-EF7E69B95361}" destId="{578B0022-68C5-4FF4-8D05-BA3E39D4478B}" srcOrd="0" destOrd="0" presId="urn:microsoft.com/office/officeart/2005/8/layout/hierarchy1"/>
    <dgm:cxn modelId="{687EB0CA-25A2-45AB-9380-C9426C4641C3}" type="presParOf" srcId="{578B0022-68C5-4FF4-8D05-BA3E39D4478B}" destId="{4BB7E522-9D6E-4375-B46A-E3B08F5E3CAB}" srcOrd="0" destOrd="0" presId="urn:microsoft.com/office/officeart/2005/8/layout/hierarchy1"/>
    <dgm:cxn modelId="{301D7F82-FE42-420E-8D41-9987EED3BE98}" type="presParOf" srcId="{4BB7E522-9D6E-4375-B46A-E3B08F5E3CAB}" destId="{D2669EA4-BB6F-4417-B17C-1D10E9452C54}" srcOrd="0" destOrd="0" presId="urn:microsoft.com/office/officeart/2005/8/layout/hierarchy1"/>
    <dgm:cxn modelId="{30A05113-B5F3-4A9F-9042-641E2973F258}" type="presParOf" srcId="{4BB7E522-9D6E-4375-B46A-E3B08F5E3CAB}" destId="{CF9B7F1E-3EE1-43AF-A540-24A2C56D7F35}" srcOrd="1" destOrd="0" presId="urn:microsoft.com/office/officeart/2005/8/layout/hierarchy1"/>
    <dgm:cxn modelId="{736A5FD7-2AA9-438E-81F6-7E061EBB50DD}" type="presParOf" srcId="{578B0022-68C5-4FF4-8D05-BA3E39D4478B}" destId="{DE36381C-26AE-4E77-93AB-5EC703F4EB01}" srcOrd="1" destOrd="0" presId="urn:microsoft.com/office/officeart/2005/8/layout/hierarchy1"/>
    <dgm:cxn modelId="{16029B9C-9EC2-424D-9873-F3DFD837590D}" type="presParOf" srcId="{DE36381C-26AE-4E77-93AB-5EC703F4EB01}" destId="{12526A11-69EE-4F90-8F13-7AF009B04250}" srcOrd="0" destOrd="0" presId="urn:microsoft.com/office/officeart/2005/8/layout/hierarchy1"/>
    <dgm:cxn modelId="{3AB36DFA-11D0-446A-9A95-7640C86E92A9}" type="presParOf" srcId="{DE36381C-26AE-4E77-93AB-5EC703F4EB01}" destId="{6BC7A5C0-C790-4041-B5AD-690AB109F0DB}" srcOrd="1" destOrd="0" presId="urn:microsoft.com/office/officeart/2005/8/layout/hierarchy1"/>
    <dgm:cxn modelId="{CAB04B1A-81AE-48ED-88A9-FF03DEE50F1C}" type="presParOf" srcId="{6BC7A5C0-C790-4041-B5AD-690AB109F0DB}" destId="{326124B6-41C4-4F4D-A496-605F4BA91D77}" srcOrd="0" destOrd="0" presId="urn:microsoft.com/office/officeart/2005/8/layout/hierarchy1"/>
    <dgm:cxn modelId="{128187E6-7D79-4103-8823-498E9597713A}" type="presParOf" srcId="{326124B6-41C4-4F4D-A496-605F4BA91D77}" destId="{4429E64A-204A-4EE0-8851-D48DCD6C5CE7}" srcOrd="0" destOrd="0" presId="urn:microsoft.com/office/officeart/2005/8/layout/hierarchy1"/>
    <dgm:cxn modelId="{298D4709-745D-49B6-9223-07F6F826D665}" type="presParOf" srcId="{326124B6-41C4-4F4D-A496-605F4BA91D77}" destId="{F8DBC7F1-6087-4D65-8E01-6C80BEB5C6D8}" srcOrd="1" destOrd="0" presId="urn:microsoft.com/office/officeart/2005/8/layout/hierarchy1"/>
    <dgm:cxn modelId="{8D27F661-2B56-43BA-A7B1-A2EE4E17D284}" type="presParOf" srcId="{6BC7A5C0-C790-4041-B5AD-690AB109F0DB}" destId="{0AEBD3C9-4975-425D-9948-2A0DCFB04804}" srcOrd="1" destOrd="0" presId="urn:microsoft.com/office/officeart/2005/8/layout/hierarchy1"/>
    <dgm:cxn modelId="{A486B870-3CD0-4F1E-B831-192AFCFA2B02}" type="presParOf" srcId="{C2EBBF0C-AB19-4D1D-A905-EF7E69B95361}" destId="{A30A57EE-19F0-43E5-9017-D6EC30CA5ACB}" srcOrd="1" destOrd="0" presId="urn:microsoft.com/office/officeart/2005/8/layout/hierarchy1"/>
    <dgm:cxn modelId="{17E90EFB-C8FA-4F73-B7B8-6F9E302883FB}" type="presParOf" srcId="{A30A57EE-19F0-43E5-9017-D6EC30CA5ACB}" destId="{543B4BB2-4D23-4286-81A2-F9FB01924A1A}" srcOrd="0" destOrd="0" presId="urn:microsoft.com/office/officeart/2005/8/layout/hierarchy1"/>
    <dgm:cxn modelId="{5B8848BA-F48F-47A7-A640-2F1E6785D3E8}" type="presParOf" srcId="{543B4BB2-4D23-4286-81A2-F9FB01924A1A}" destId="{6F3A8BBE-592E-483A-A4B7-14AD6D7CB25C}" srcOrd="0" destOrd="0" presId="urn:microsoft.com/office/officeart/2005/8/layout/hierarchy1"/>
    <dgm:cxn modelId="{48B21EDF-5138-4CDF-883C-B663388C3F37}" type="presParOf" srcId="{543B4BB2-4D23-4286-81A2-F9FB01924A1A}" destId="{11EB00FF-9469-4236-92EA-D0485FD8E265}" srcOrd="1" destOrd="0" presId="urn:microsoft.com/office/officeart/2005/8/layout/hierarchy1"/>
    <dgm:cxn modelId="{6C9AA3B3-F75E-4665-827C-E0D5A09F70D1}" type="presParOf" srcId="{A30A57EE-19F0-43E5-9017-D6EC30CA5ACB}" destId="{BBDA3252-2628-4814-8DC8-2DAC27655263}" srcOrd="1" destOrd="0" presId="urn:microsoft.com/office/officeart/2005/8/layout/hierarchy1"/>
    <dgm:cxn modelId="{B21ACE62-0207-4BDB-9B5E-590A6F7ABBC5}" type="presParOf" srcId="{BBDA3252-2628-4814-8DC8-2DAC27655263}" destId="{9335D18D-845F-487A-B15F-FE23646C6FDC}" srcOrd="0" destOrd="0" presId="urn:microsoft.com/office/officeart/2005/8/layout/hierarchy1"/>
    <dgm:cxn modelId="{B161793B-1D22-420F-B0DA-4E23FD11AA21}" type="presParOf" srcId="{BBDA3252-2628-4814-8DC8-2DAC27655263}" destId="{364BDAE0-5768-46AF-ABB5-539B9CBA82B7}" srcOrd="1" destOrd="0" presId="urn:microsoft.com/office/officeart/2005/8/layout/hierarchy1"/>
    <dgm:cxn modelId="{A206FC5F-CD10-472A-87B1-A15A4D12AB4D}" type="presParOf" srcId="{364BDAE0-5768-46AF-ABB5-539B9CBA82B7}" destId="{4141B0F9-3343-45ED-B3A4-E820411F323E}" srcOrd="0" destOrd="0" presId="urn:microsoft.com/office/officeart/2005/8/layout/hierarchy1"/>
    <dgm:cxn modelId="{3983066E-5F98-422B-B708-D97EC218B149}" type="presParOf" srcId="{4141B0F9-3343-45ED-B3A4-E820411F323E}" destId="{312D6EB8-C545-4B3D-9839-FB0735A78EC4}" srcOrd="0" destOrd="0" presId="urn:microsoft.com/office/officeart/2005/8/layout/hierarchy1"/>
    <dgm:cxn modelId="{FAA25BDA-BCEE-48D9-A825-E081AA5D9568}" type="presParOf" srcId="{4141B0F9-3343-45ED-B3A4-E820411F323E}" destId="{766E2B55-BB00-470D-A480-2982C1AB8D8A}" srcOrd="1" destOrd="0" presId="urn:microsoft.com/office/officeart/2005/8/layout/hierarchy1"/>
    <dgm:cxn modelId="{241761B9-2778-401C-889D-AE00E72CA202}" type="presParOf" srcId="{364BDAE0-5768-46AF-ABB5-539B9CBA82B7}" destId="{5328BC65-6D2D-4EBF-A0C8-84CB8647CE5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332DF81-AB34-469E-BD47-AD9C762A4633}">
      <dgm:prSet phldrT="[Text]"/>
      <dgm:spPr>
        <a:xfrm>
          <a:off x="2957512" y="1089249"/>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8EDDC0F7-2BC7-4D18-AD08-CAB19542DB1A}" type="parTrans" cxnId="{D9A13964-6F45-4323-85D5-602D991B11D6}">
      <dgm:prSe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2957512"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Meters</a:t>
          </a:r>
        </a:p>
      </dgm:t>
    </dgm:pt>
    <dgm:pt modelId="{7FE3EF81-AA0A-4310-AF02-630AF238FC94}" type="parTrans" cxnId="{10C4EF38-A2FE-4117-80D7-751655F73EA0}">
      <dgm:prSet/>
      <dgm: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5668565"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Monitors</a:t>
          </a:r>
        </a:p>
      </dgm:t>
    </dgm:pt>
    <dgm:pt modelId="{2ADB3869-BC4C-4CC9-A92F-0BC87E318836}" type="parTrans" cxnId="{92EE88F5-CF37-4A49-9B4E-42ED7694C3F3}">
      <dgm:prSet/>
      <dgm: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E21B2E6C-C138-4C65-9AA3-0A0F8981ECBD}">
      <dgm:prSet phldrT="[Text]"/>
      <dgm:spPr>
        <a:xfrm>
          <a:off x="246459"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Sensors</a:t>
          </a:r>
        </a:p>
      </dgm:t>
    </dgm:pt>
    <dgm:pt modelId="{8FC0F20F-17DF-49F2-8EA0-E5AC94DE0FCF}" type="parTrans" cxnId="{7E7A64ED-DDE8-45EA-AFD9-66F242F4F174}">
      <dgm:prSet/>
      <dgm: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606C797F-FA6F-4FD9-A1C4-000BB45ECF2D}" type="pres">
      <dgm:prSet presAssocID="{B332DF81-AB34-469E-BD47-AD9C762A4633}" presName="hierRoot1" presStyleCnt="0"/>
      <dgm:spPr/>
    </dgm:pt>
    <dgm:pt modelId="{0B4FCC17-5F62-46F6-9CD2-993216F832FB}" type="pres">
      <dgm:prSet presAssocID="{B332DF81-AB34-469E-BD47-AD9C762A4633}" presName="composite" presStyleCnt="0"/>
      <dgm:spPr/>
    </dgm:pt>
    <dgm:pt modelId="{CDA8984D-BEDA-42C2-A298-809B118AB1E3}" type="pres">
      <dgm:prSet presAssocID="{B332DF81-AB34-469E-BD47-AD9C762A4633}" presName="background" presStyleLbl="node0" presStyleIdx="0" presStyleCnt="1"/>
      <dgm: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4635C443-26DC-4166-8153-A990C2BF9103}" type="pres">
      <dgm:prSet presAssocID="{B332DF81-AB34-469E-BD47-AD9C762A4633}" presName="text" presStyleLbl="fgAcc0" presStyleIdx="0" presStyleCnt="1">
        <dgm:presLayoutVars>
          <dgm:chPref val="3"/>
        </dgm:presLayoutVars>
      </dgm:prSet>
      <dgm:spPr/>
    </dgm:pt>
    <dgm:pt modelId="{9C48EB50-5859-4BF4-A9F0-37C0D9BFD6C4}" type="pres">
      <dgm:prSet presAssocID="{B332DF81-AB34-469E-BD47-AD9C762A4633}" presName="hierChild2" presStyleCnt="0"/>
      <dgm:spPr/>
    </dgm:pt>
    <dgm:pt modelId="{23E23318-2D1A-49CD-A61B-5037374E80A1}" type="pres">
      <dgm:prSet presAssocID="{8FC0F20F-17DF-49F2-8EA0-E5AC94DE0FCF}" presName="Name10" presStyleLbl="parChTrans1D2" presStyleIdx="0" presStyleCnt="3"/>
      <dgm:spPr/>
    </dgm:pt>
    <dgm:pt modelId="{FF0A032B-A6B8-4700-98B1-EDC2BCF8C12C}" type="pres">
      <dgm:prSet presAssocID="{E21B2E6C-C138-4C65-9AA3-0A0F8981ECBD}" presName="hierRoot2" presStyleCnt="0"/>
      <dgm:spPr/>
    </dgm:pt>
    <dgm:pt modelId="{BCC7335D-8929-4984-829A-3731FEAE8F10}" type="pres">
      <dgm:prSet presAssocID="{E21B2E6C-C138-4C65-9AA3-0A0F8981ECBD}" presName="composite2" presStyleCnt="0"/>
      <dgm:spPr/>
    </dgm:pt>
    <dgm:pt modelId="{28BE9C5F-B14A-4167-892A-DBE19627EBED}" type="pres">
      <dgm:prSet presAssocID="{E21B2E6C-C138-4C65-9AA3-0A0F8981ECBD}" presName="background2" presStyleLbl="node2" presStyleIdx="0" presStyleCnt="3"/>
      <dgm: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FC85EEC-D0D5-461E-BA31-7E3ED2E1DAA2}" type="pres">
      <dgm:prSet presAssocID="{E21B2E6C-C138-4C65-9AA3-0A0F8981ECBD}" presName="text2" presStyleLbl="fgAcc2" presStyleIdx="0" presStyleCnt="3">
        <dgm:presLayoutVars>
          <dgm:chPref val="3"/>
        </dgm:presLayoutVars>
      </dgm:prSet>
      <dgm:spPr/>
    </dgm:pt>
    <dgm:pt modelId="{8439649D-DD0C-4B49-BC12-D821DB10A346}" type="pres">
      <dgm:prSet presAssocID="{E21B2E6C-C138-4C65-9AA3-0A0F8981ECBD}" presName="hierChild3" presStyleCnt="0"/>
      <dgm:spPr/>
    </dgm:pt>
    <dgm:pt modelId="{E43ED0C2-BB33-49ED-8EA5-8E2902330052}" type="pres">
      <dgm:prSet presAssocID="{7FE3EF81-AA0A-4310-AF02-630AF238FC94}" presName="Name10" presStyleLbl="parChTrans1D2" presStyleIdx="1" presStyleCnt="3"/>
      <dgm:spPr/>
    </dgm:pt>
    <dgm:pt modelId="{A8C3E2F6-75F7-4ABD-B86B-C8343EC7AB05}" type="pres">
      <dgm:prSet presAssocID="{B8619E7A-8AF1-425A-993D-FB1109DBC9C3}" presName="hierRoot2" presStyleCnt="0"/>
      <dgm:spPr/>
    </dgm:pt>
    <dgm:pt modelId="{788386BA-AC71-473C-8A58-D97065D1FCD1}" type="pres">
      <dgm:prSet presAssocID="{B8619E7A-8AF1-425A-993D-FB1109DBC9C3}" presName="composite2" presStyleCnt="0"/>
      <dgm:spPr/>
    </dgm:pt>
    <dgm:pt modelId="{CD6F5AB3-DA93-484B-9592-C41CB9D06BFF}" type="pres">
      <dgm:prSet presAssocID="{B8619E7A-8AF1-425A-993D-FB1109DBC9C3}" presName="background2" presStyleLbl="node2" presStyleIdx="1" presStyleCnt="3"/>
      <dgm: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DC0F0893-F451-49DE-AD63-0E642BE23410}" type="pres">
      <dgm:prSet presAssocID="{B8619E7A-8AF1-425A-993D-FB1109DBC9C3}" presName="text2" presStyleLbl="fgAcc2" presStyleIdx="1" presStyleCnt="3">
        <dgm:presLayoutVars>
          <dgm:chPref val="3"/>
        </dgm:presLayoutVars>
      </dgm:prSet>
      <dgm:spPr/>
    </dgm:pt>
    <dgm:pt modelId="{AA843BEB-E29E-42D3-B6C9-087BBC23CA2B}" type="pres">
      <dgm:prSet presAssocID="{B8619E7A-8AF1-425A-993D-FB1109DBC9C3}" presName="hierChild3" presStyleCnt="0"/>
      <dgm:spPr/>
    </dgm:pt>
    <dgm:pt modelId="{868607DA-3024-47F8-86EC-4D346C94D191}" type="pres">
      <dgm:prSet presAssocID="{2ADB3869-BC4C-4CC9-A92F-0BC87E318836}" presName="Name10" presStyleLbl="parChTrans1D2" presStyleIdx="2" presStyleCnt="3"/>
      <dgm:spPr/>
    </dgm:pt>
    <dgm:pt modelId="{D7FA6353-C8EB-4468-B7CB-09C3299DDD6E}" type="pres">
      <dgm:prSet presAssocID="{8D5C9053-3CFA-4067-BF2B-29843BD53B9B}" presName="hierRoot2" presStyleCnt="0"/>
      <dgm:spPr/>
    </dgm:pt>
    <dgm:pt modelId="{A21718C1-3240-49B3-B013-4ACB72EB74E7}" type="pres">
      <dgm:prSet presAssocID="{8D5C9053-3CFA-4067-BF2B-29843BD53B9B}" presName="composite2" presStyleCnt="0"/>
      <dgm:spPr/>
    </dgm:pt>
    <dgm:pt modelId="{B0609EBA-4EA7-4332-898F-34EFEB2F78F9}" type="pres">
      <dgm:prSet presAssocID="{8D5C9053-3CFA-4067-BF2B-29843BD53B9B}" presName="background2" presStyleLbl="node2" presStyleIdx="2" presStyleCnt="3"/>
      <dgm: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3D5CC9D-61CF-418F-9653-067CFE0305C8}" type="pres">
      <dgm:prSet presAssocID="{8D5C9053-3CFA-4067-BF2B-29843BD53B9B}" presName="text2" presStyleLbl="fgAcc2" presStyleIdx="2" presStyleCnt="3">
        <dgm:presLayoutVars>
          <dgm:chPref val="3"/>
        </dgm:presLayoutVars>
      </dgm:prSet>
      <dgm:spPr/>
    </dgm:pt>
    <dgm:pt modelId="{E02706AA-EDFA-42BC-BC33-FE65B94672F9}" type="pres">
      <dgm:prSet presAssocID="{8D5C9053-3CFA-4067-BF2B-29843BD53B9B}" presName="hierChild3" presStyleCnt="0"/>
      <dgm:spPr/>
    </dgm:pt>
  </dgm:ptLst>
  <dgm:cxnLst>
    <dgm:cxn modelId="{E639D420-4449-442C-B8AC-235A15A7C846}" type="presOf" srcId="{E21B2E6C-C138-4C65-9AA3-0A0F8981ECBD}" destId="{0FC85EEC-D0D5-461E-BA31-7E3ED2E1DAA2}" srcOrd="0" destOrd="0" presId="urn:microsoft.com/office/officeart/2005/8/layout/hierarchy1"/>
    <dgm:cxn modelId="{10C4EF38-A2FE-4117-80D7-751655F73EA0}" srcId="{B332DF81-AB34-469E-BD47-AD9C762A4633}" destId="{B8619E7A-8AF1-425A-993D-FB1109DBC9C3}" srcOrd="1" destOrd="0" parTransId="{7FE3EF81-AA0A-4310-AF02-630AF238FC94}" sibTransId="{B8A7FC74-804B-4EF9-9D3A-BF06AB461EBB}"/>
    <dgm:cxn modelId="{BFD5AE3A-DBC9-4D38-9871-A3D0D249DFFA}" type="presOf" srcId="{8FC0F20F-17DF-49F2-8EA0-E5AC94DE0FCF}" destId="{23E23318-2D1A-49CD-A61B-5037374E80A1}" srcOrd="0" destOrd="0" presId="urn:microsoft.com/office/officeart/2005/8/layout/hierarchy1"/>
    <dgm:cxn modelId="{D9A13964-6F45-4323-85D5-602D991B11D6}" srcId="{44F62575-C8CB-476B-B3CF-35CB930061FB}" destId="{B332DF81-AB34-469E-BD47-AD9C762A4633}" srcOrd="0" destOrd="0" parTransId="{8EDDC0F7-2BC7-4D18-AD08-CAB19542DB1A}" sibTransId="{6EF6A498-0CDA-4FD8-8561-5F81FC9CFE4D}"/>
    <dgm:cxn modelId="{E79010A0-666B-4A7E-83B9-6E9454C0B637}" type="presOf" srcId="{2ADB3869-BC4C-4CC9-A92F-0BC87E318836}" destId="{868607DA-3024-47F8-86EC-4D346C94D191}" srcOrd="0" destOrd="0" presId="urn:microsoft.com/office/officeart/2005/8/layout/hierarchy1"/>
    <dgm:cxn modelId="{B4FC60CB-7D69-436E-B650-FA8ADCE76ACB}" type="presOf" srcId="{8D5C9053-3CFA-4067-BF2B-29843BD53B9B}" destId="{03D5CC9D-61CF-418F-9653-067CFE0305C8}" srcOrd="0" destOrd="0" presId="urn:microsoft.com/office/officeart/2005/8/layout/hierarchy1"/>
    <dgm:cxn modelId="{3B96ABD8-9C1D-4DB1-8569-C43438A6DFF7}" type="presOf" srcId="{B8619E7A-8AF1-425A-993D-FB1109DBC9C3}" destId="{DC0F0893-F451-49DE-AD63-0E642BE23410}" srcOrd="0" destOrd="0" presId="urn:microsoft.com/office/officeart/2005/8/layout/hierarchy1"/>
    <dgm:cxn modelId="{86334BE6-95FE-40EB-AA47-5F11DAE2306B}" type="presOf" srcId="{7FE3EF81-AA0A-4310-AF02-630AF238FC94}" destId="{E43ED0C2-BB33-49ED-8EA5-8E2902330052}"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8840F5EE-F426-4CAF-A553-A1510949971D}" type="presOf" srcId="{B332DF81-AB34-469E-BD47-AD9C762A4633}" destId="{4635C443-26DC-4166-8153-A990C2BF9103}"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257E2B32-90A3-467B-A998-54FCB5B2811F}" type="presParOf" srcId="{5C94C66D-FFE2-4196-B4B5-8E73CFB8900E}" destId="{606C797F-FA6F-4FD9-A1C4-000BB45ECF2D}" srcOrd="0" destOrd="0" presId="urn:microsoft.com/office/officeart/2005/8/layout/hierarchy1"/>
    <dgm:cxn modelId="{3D7E77D1-FE2E-4125-B3D8-9D1E33CE7231}" type="presParOf" srcId="{606C797F-FA6F-4FD9-A1C4-000BB45ECF2D}" destId="{0B4FCC17-5F62-46F6-9CD2-993216F832FB}" srcOrd="0" destOrd="0" presId="urn:microsoft.com/office/officeart/2005/8/layout/hierarchy1"/>
    <dgm:cxn modelId="{BDF9E563-A1A5-4410-A702-B291C65478BA}" type="presParOf" srcId="{0B4FCC17-5F62-46F6-9CD2-993216F832FB}" destId="{CDA8984D-BEDA-42C2-A298-809B118AB1E3}" srcOrd="0" destOrd="0" presId="urn:microsoft.com/office/officeart/2005/8/layout/hierarchy1"/>
    <dgm:cxn modelId="{6CF7BBB8-CAE4-40AE-A225-F69B1514D6E5}" type="presParOf" srcId="{0B4FCC17-5F62-46F6-9CD2-993216F832FB}" destId="{4635C443-26DC-4166-8153-A990C2BF9103}" srcOrd="1" destOrd="0" presId="urn:microsoft.com/office/officeart/2005/8/layout/hierarchy1"/>
    <dgm:cxn modelId="{66563E03-CEC7-4376-BBC3-E06BCEAD051C}" type="presParOf" srcId="{606C797F-FA6F-4FD9-A1C4-000BB45ECF2D}" destId="{9C48EB50-5859-4BF4-A9F0-37C0D9BFD6C4}" srcOrd="1" destOrd="0" presId="urn:microsoft.com/office/officeart/2005/8/layout/hierarchy1"/>
    <dgm:cxn modelId="{B4D62BB4-7851-4273-A1D5-A3063D8CEA11}" type="presParOf" srcId="{9C48EB50-5859-4BF4-A9F0-37C0D9BFD6C4}" destId="{23E23318-2D1A-49CD-A61B-5037374E80A1}" srcOrd="0" destOrd="0" presId="urn:microsoft.com/office/officeart/2005/8/layout/hierarchy1"/>
    <dgm:cxn modelId="{387D8059-91AF-40FA-8ADC-0360E9B3F779}" type="presParOf" srcId="{9C48EB50-5859-4BF4-A9F0-37C0D9BFD6C4}" destId="{FF0A032B-A6B8-4700-98B1-EDC2BCF8C12C}" srcOrd="1" destOrd="0" presId="urn:microsoft.com/office/officeart/2005/8/layout/hierarchy1"/>
    <dgm:cxn modelId="{D34EE8DD-CA3D-4F45-B5D3-E35BB58922F3}" type="presParOf" srcId="{FF0A032B-A6B8-4700-98B1-EDC2BCF8C12C}" destId="{BCC7335D-8929-4984-829A-3731FEAE8F10}" srcOrd="0" destOrd="0" presId="urn:microsoft.com/office/officeart/2005/8/layout/hierarchy1"/>
    <dgm:cxn modelId="{52F7B155-B8F6-4812-84B4-9CD7C579C3A6}" type="presParOf" srcId="{BCC7335D-8929-4984-829A-3731FEAE8F10}" destId="{28BE9C5F-B14A-4167-892A-DBE19627EBED}" srcOrd="0" destOrd="0" presId="urn:microsoft.com/office/officeart/2005/8/layout/hierarchy1"/>
    <dgm:cxn modelId="{628BFC81-2896-47ED-AAFE-8C6D9BC7E438}" type="presParOf" srcId="{BCC7335D-8929-4984-829A-3731FEAE8F10}" destId="{0FC85EEC-D0D5-461E-BA31-7E3ED2E1DAA2}" srcOrd="1" destOrd="0" presId="urn:microsoft.com/office/officeart/2005/8/layout/hierarchy1"/>
    <dgm:cxn modelId="{819A46AC-3DDA-490E-B847-CB6CAAFF98FD}" type="presParOf" srcId="{FF0A032B-A6B8-4700-98B1-EDC2BCF8C12C}" destId="{8439649D-DD0C-4B49-BC12-D821DB10A346}" srcOrd="1" destOrd="0" presId="urn:microsoft.com/office/officeart/2005/8/layout/hierarchy1"/>
    <dgm:cxn modelId="{11B6DB9A-C128-4D50-8232-ED9CCEACC4F0}" type="presParOf" srcId="{9C48EB50-5859-4BF4-A9F0-37C0D9BFD6C4}" destId="{E43ED0C2-BB33-49ED-8EA5-8E2902330052}" srcOrd="2" destOrd="0" presId="urn:microsoft.com/office/officeart/2005/8/layout/hierarchy1"/>
    <dgm:cxn modelId="{E3C5698F-D3AB-4C71-BCF1-B76263DC815B}" type="presParOf" srcId="{9C48EB50-5859-4BF4-A9F0-37C0D9BFD6C4}" destId="{A8C3E2F6-75F7-4ABD-B86B-C8343EC7AB05}" srcOrd="3" destOrd="0" presId="urn:microsoft.com/office/officeart/2005/8/layout/hierarchy1"/>
    <dgm:cxn modelId="{88F3DAC0-1989-4773-A3DF-95EAEB2C2B38}" type="presParOf" srcId="{A8C3E2F6-75F7-4ABD-B86B-C8343EC7AB05}" destId="{788386BA-AC71-473C-8A58-D97065D1FCD1}" srcOrd="0" destOrd="0" presId="urn:microsoft.com/office/officeart/2005/8/layout/hierarchy1"/>
    <dgm:cxn modelId="{FEB80DAE-985A-49D3-AE5E-A66DEC3799DD}" type="presParOf" srcId="{788386BA-AC71-473C-8A58-D97065D1FCD1}" destId="{CD6F5AB3-DA93-484B-9592-C41CB9D06BFF}" srcOrd="0" destOrd="0" presId="urn:microsoft.com/office/officeart/2005/8/layout/hierarchy1"/>
    <dgm:cxn modelId="{BFA2D5E7-75BF-40A7-8CFE-C16D7D68744C}" type="presParOf" srcId="{788386BA-AC71-473C-8A58-D97065D1FCD1}" destId="{DC0F0893-F451-49DE-AD63-0E642BE23410}" srcOrd="1" destOrd="0" presId="urn:microsoft.com/office/officeart/2005/8/layout/hierarchy1"/>
    <dgm:cxn modelId="{E00814ED-6C79-4AFC-AB9D-F708C9EE6321}" type="presParOf" srcId="{A8C3E2F6-75F7-4ABD-B86B-C8343EC7AB05}" destId="{AA843BEB-E29E-42D3-B6C9-087BBC23CA2B}" srcOrd="1" destOrd="0" presId="urn:microsoft.com/office/officeart/2005/8/layout/hierarchy1"/>
    <dgm:cxn modelId="{37652071-6D00-47EF-B36C-7FA1AF3896D1}" type="presParOf" srcId="{9C48EB50-5859-4BF4-A9F0-37C0D9BFD6C4}" destId="{868607DA-3024-47F8-86EC-4D346C94D191}" srcOrd="4" destOrd="0" presId="urn:microsoft.com/office/officeart/2005/8/layout/hierarchy1"/>
    <dgm:cxn modelId="{5E7FF21A-3818-4008-B500-DCB4AE389206}" type="presParOf" srcId="{9C48EB50-5859-4BF4-A9F0-37C0D9BFD6C4}" destId="{D7FA6353-C8EB-4468-B7CB-09C3299DDD6E}" srcOrd="5" destOrd="0" presId="urn:microsoft.com/office/officeart/2005/8/layout/hierarchy1"/>
    <dgm:cxn modelId="{702688A3-D80C-4EAE-BE15-2F9352FC7FD4}" type="presParOf" srcId="{D7FA6353-C8EB-4468-B7CB-09C3299DDD6E}" destId="{A21718C1-3240-49B3-B013-4ACB72EB74E7}" srcOrd="0" destOrd="0" presId="urn:microsoft.com/office/officeart/2005/8/layout/hierarchy1"/>
    <dgm:cxn modelId="{56B0E31C-EBF7-4AC0-9BFD-B064DE41DD8B}" type="presParOf" srcId="{A21718C1-3240-49B3-B013-4ACB72EB74E7}" destId="{B0609EBA-4EA7-4332-898F-34EFEB2F78F9}" srcOrd="0" destOrd="0" presId="urn:microsoft.com/office/officeart/2005/8/layout/hierarchy1"/>
    <dgm:cxn modelId="{566D9C44-CA7C-4680-A6BD-DEE864D3E8F4}" type="presParOf" srcId="{A21718C1-3240-49B3-B013-4ACB72EB74E7}" destId="{03D5CC9D-61CF-418F-9653-067CFE0305C8}" srcOrd="1" destOrd="0" presId="urn:microsoft.com/office/officeart/2005/8/layout/hierarchy1"/>
    <dgm:cxn modelId="{E32D4189-404E-4970-B31C-5F205195F5A8}" type="presParOf" srcId="{D7FA6353-C8EB-4468-B7CB-09C3299DDD6E}" destId="{E02706AA-EDFA-42BC-BC33-FE65B94672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332DF81-AB34-469E-BD47-AD9C762A4633}">
      <dgm:prSet phldrT="[Text]"/>
      <dgm:spPr>
        <a:xfrm>
          <a:off x="2957512" y="1089249"/>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8EDDC0F7-2BC7-4D18-AD08-CAB19542DB1A}" type="parTrans" cxnId="{D9A13964-6F45-4323-85D5-602D991B11D6}">
      <dgm:prSe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2957512"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Meters</a:t>
          </a:r>
        </a:p>
      </dgm:t>
    </dgm:pt>
    <dgm:pt modelId="{7FE3EF81-AA0A-4310-AF02-630AF238FC94}" type="parTrans" cxnId="{10C4EF38-A2FE-4117-80D7-751655F73EA0}">
      <dgm:prSet/>
      <dgm: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5668565"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Monitors</a:t>
          </a:r>
        </a:p>
      </dgm:t>
    </dgm:pt>
    <dgm:pt modelId="{2ADB3869-BC4C-4CC9-A92F-0BC87E318836}" type="parTrans" cxnId="{92EE88F5-CF37-4A49-9B4E-42ED7694C3F3}">
      <dgm:prSet/>
      <dgm: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E21B2E6C-C138-4C65-9AA3-0A0F8981ECBD}">
      <dgm:prSet phldrT="[Text]"/>
      <dgm:spPr>
        <a:xfrm>
          <a:off x="246459"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Sensors</a:t>
          </a:r>
        </a:p>
      </dgm:t>
    </dgm:pt>
    <dgm:pt modelId="{8FC0F20F-17DF-49F2-8EA0-E5AC94DE0FCF}" type="parTrans" cxnId="{7E7A64ED-DDE8-45EA-AFD9-66F242F4F174}">
      <dgm:prSet/>
      <dgm: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606C797F-FA6F-4FD9-A1C4-000BB45ECF2D}" type="pres">
      <dgm:prSet presAssocID="{B332DF81-AB34-469E-BD47-AD9C762A4633}" presName="hierRoot1" presStyleCnt="0"/>
      <dgm:spPr/>
    </dgm:pt>
    <dgm:pt modelId="{0B4FCC17-5F62-46F6-9CD2-993216F832FB}" type="pres">
      <dgm:prSet presAssocID="{B332DF81-AB34-469E-BD47-AD9C762A4633}" presName="composite" presStyleCnt="0"/>
      <dgm:spPr/>
    </dgm:pt>
    <dgm:pt modelId="{CDA8984D-BEDA-42C2-A298-809B118AB1E3}" type="pres">
      <dgm:prSet presAssocID="{B332DF81-AB34-469E-BD47-AD9C762A4633}" presName="background" presStyleLbl="node0" presStyleIdx="0" presStyleCnt="1"/>
      <dgm: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4635C443-26DC-4166-8153-A990C2BF9103}" type="pres">
      <dgm:prSet presAssocID="{B332DF81-AB34-469E-BD47-AD9C762A4633}" presName="text" presStyleLbl="fgAcc0" presStyleIdx="0" presStyleCnt="1">
        <dgm:presLayoutVars>
          <dgm:chPref val="3"/>
        </dgm:presLayoutVars>
      </dgm:prSet>
      <dgm:spPr/>
    </dgm:pt>
    <dgm:pt modelId="{9C48EB50-5859-4BF4-A9F0-37C0D9BFD6C4}" type="pres">
      <dgm:prSet presAssocID="{B332DF81-AB34-469E-BD47-AD9C762A4633}" presName="hierChild2" presStyleCnt="0"/>
      <dgm:spPr/>
    </dgm:pt>
    <dgm:pt modelId="{23E23318-2D1A-49CD-A61B-5037374E80A1}" type="pres">
      <dgm:prSet presAssocID="{8FC0F20F-17DF-49F2-8EA0-E5AC94DE0FCF}" presName="Name10" presStyleLbl="parChTrans1D2" presStyleIdx="0" presStyleCnt="3"/>
      <dgm:spPr/>
    </dgm:pt>
    <dgm:pt modelId="{FF0A032B-A6B8-4700-98B1-EDC2BCF8C12C}" type="pres">
      <dgm:prSet presAssocID="{E21B2E6C-C138-4C65-9AA3-0A0F8981ECBD}" presName="hierRoot2" presStyleCnt="0"/>
      <dgm:spPr/>
    </dgm:pt>
    <dgm:pt modelId="{BCC7335D-8929-4984-829A-3731FEAE8F10}" type="pres">
      <dgm:prSet presAssocID="{E21B2E6C-C138-4C65-9AA3-0A0F8981ECBD}" presName="composite2" presStyleCnt="0"/>
      <dgm:spPr/>
    </dgm:pt>
    <dgm:pt modelId="{28BE9C5F-B14A-4167-892A-DBE19627EBED}" type="pres">
      <dgm:prSet presAssocID="{E21B2E6C-C138-4C65-9AA3-0A0F8981ECBD}" presName="background2" presStyleLbl="node2" presStyleIdx="0" presStyleCnt="3"/>
      <dgm: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FC85EEC-D0D5-461E-BA31-7E3ED2E1DAA2}" type="pres">
      <dgm:prSet presAssocID="{E21B2E6C-C138-4C65-9AA3-0A0F8981ECBD}" presName="text2" presStyleLbl="fgAcc2" presStyleIdx="0" presStyleCnt="3">
        <dgm:presLayoutVars>
          <dgm:chPref val="3"/>
        </dgm:presLayoutVars>
      </dgm:prSet>
      <dgm:spPr/>
    </dgm:pt>
    <dgm:pt modelId="{8439649D-DD0C-4B49-BC12-D821DB10A346}" type="pres">
      <dgm:prSet presAssocID="{E21B2E6C-C138-4C65-9AA3-0A0F8981ECBD}" presName="hierChild3" presStyleCnt="0"/>
      <dgm:spPr/>
    </dgm:pt>
    <dgm:pt modelId="{E43ED0C2-BB33-49ED-8EA5-8E2902330052}" type="pres">
      <dgm:prSet presAssocID="{7FE3EF81-AA0A-4310-AF02-630AF238FC94}" presName="Name10" presStyleLbl="parChTrans1D2" presStyleIdx="1" presStyleCnt="3"/>
      <dgm:spPr/>
    </dgm:pt>
    <dgm:pt modelId="{A8C3E2F6-75F7-4ABD-B86B-C8343EC7AB05}" type="pres">
      <dgm:prSet presAssocID="{B8619E7A-8AF1-425A-993D-FB1109DBC9C3}" presName="hierRoot2" presStyleCnt="0"/>
      <dgm:spPr/>
    </dgm:pt>
    <dgm:pt modelId="{788386BA-AC71-473C-8A58-D97065D1FCD1}" type="pres">
      <dgm:prSet presAssocID="{B8619E7A-8AF1-425A-993D-FB1109DBC9C3}" presName="composite2" presStyleCnt="0"/>
      <dgm:spPr/>
    </dgm:pt>
    <dgm:pt modelId="{CD6F5AB3-DA93-484B-9592-C41CB9D06BFF}" type="pres">
      <dgm:prSet presAssocID="{B8619E7A-8AF1-425A-993D-FB1109DBC9C3}" presName="background2" presStyleLbl="node2" presStyleIdx="1" presStyleCnt="3"/>
      <dgm: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DC0F0893-F451-49DE-AD63-0E642BE23410}" type="pres">
      <dgm:prSet presAssocID="{B8619E7A-8AF1-425A-993D-FB1109DBC9C3}" presName="text2" presStyleLbl="fgAcc2" presStyleIdx="1" presStyleCnt="3">
        <dgm:presLayoutVars>
          <dgm:chPref val="3"/>
        </dgm:presLayoutVars>
      </dgm:prSet>
      <dgm:spPr/>
    </dgm:pt>
    <dgm:pt modelId="{AA843BEB-E29E-42D3-B6C9-087BBC23CA2B}" type="pres">
      <dgm:prSet presAssocID="{B8619E7A-8AF1-425A-993D-FB1109DBC9C3}" presName="hierChild3" presStyleCnt="0"/>
      <dgm:spPr/>
    </dgm:pt>
    <dgm:pt modelId="{868607DA-3024-47F8-86EC-4D346C94D191}" type="pres">
      <dgm:prSet presAssocID="{2ADB3869-BC4C-4CC9-A92F-0BC87E318836}" presName="Name10" presStyleLbl="parChTrans1D2" presStyleIdx="2" presStyleCnt="3"/>
      <dgm:spPr/>
    </dgm:pt>
    <dgm:pt modelId="{D7FA6353-C8EB-4468-B7CB-09C3299DDD6E}" type="pres">
      <dgm:prSet presAssocID="{8D5C9053-3CFA-4067-BF2B-29843BD53B9B}" presName="hierRoot2" presStyleCnt="0"/>
      <dgm:spPr/>
    </dgm:pt>
    <dgm:pt modelId="{A21718C1-3240-49B3-B013-4ACB72EB74E7}" type="pres">
      <dgm:prSet presAssocID="{8D5C9053-3CFA-4067-BF2B-29843BD53B9B}" presName="composite2" presStyleCnt="0"/>
      <dgm:spPr/>
    </dgm:pt>
    <dgm:pt modelId="{B0609EBA-4EA7-4332-898F-34EFEB2F78F9}" type="pres">
      <dgm:prSet presAssocID="{8D5C9053-3CFA-4067-BF2B-29843BD53B9B}" presName="background2" presStyleLbl="node2" presStyleIdx="2" presStyleCnt="3"/>
      <dgm: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3D5CC9D-61CF-418F-9653-067CFE0305C8}" type="pres">
      <dgm:prSet presAssocID="{8D5C9053-3CFA-4067-BF2B-29843BD53B9B}" presName="text2" presStyleLbl="fgAcc2" presStyleIdx="2" presStyleCnt="3">
        <dgm:presLayoutVars>
          <dgm:chPref val="3"/>
        </dgm:presLayoutVars>
      </dgm:prSet>
      <dgm:spPr/>
    </dgm:pt>
    <dgm:pt modelId="{E02706AA-EDFA-42BC-BC33-FE65B94672F9}" type="pres">
      <dgm:prSet presAssocID="{8D5C9053-3CFA-4067-BF2B-29843BD53B9B}" presName="hierChild3" presStyleCnt="0"/>
      <dgm:spPr/>
    </dgm:pt>
  </dgm:ptLst>
  <dgm:cxnLst>
    <dgm:cxn modelId="{E639D420-4449-442C-B8AC-235A15A7C846}" type="presOf" srcId="{E21B2E6C-C138-4C65-9AA3-0A0F8981ECBD}" destId="{0FC85EEC-D0D5-461E-BA31-7E3ED2E1DAA2}" srcOrd="0" destOrd="0" presId="urn:microsoft.com/office/officeart/2005/8/layout/hierarchy1"/>
    <dgm:cxn modelId="{10C4EF38-A2FE-4117-80D7-751655F73EA0}" srcId="{B332DF81-AB34-469E-BD47-AD9C762A4633}" destId="{B8619E7A-8AF1-425A-993D-FB1109DBC9C3}" srcOrd="1" destOrd="0" parTransId="{7FE3EF81-AA0A-4310-AF02-630AF238FC94}" sibTransId="{B8A7FC74-804B-4EF9-9D3A-BF06AB461EBB}"/>
    <dgm:cxn modelId="{BFD5AE3A-DBC9-4D38-9871-A3D0D249DFFA}" type="presOf" srcId="{8FC0F20F-17DF-49F2-8EA0-E5AC94DE0FCF}" destId="{23E23318-2D1A-49CD-A61B-5037374E80A1}" srcOrd="0" destOrd="0" presId="urn:microsoft.com/office/officeart/2005/8/layout/hierarchy1"/>
    <dgm:cxn modelId="{D9A13964-6F45-4323-85D5-602D991B11D6}" srcId="{44F62575-C8CB-476B-B3CF-35CB930061FB}" destId="{B332DF81-AB34-469E-BD47-AD9C762A4633}" srcOrd="0" destOrd="0" parTransId="{8EDDC0F7-2BC7-4D18-AD08-CAB19542DB1A}" sibTransId="{6EF6A498-0CDA-4FD8-8561-5F81FC9CFE4D}"/>
    <dgm:cxn modelId="{E79010A0-666B-4A7E-83B9-6E9454C0B637}" type="presOf" srcId="{2ADB3869-BC4C-4CC9-A92F-0BC87E318836}" destId="{868607DA-3024-47F8-86EC-4D346C94D191}" srcOrd="0" destOrd="0" presId="urn:microsoft.com/office/officeart/2005/8/layout/hierarchy1"/>
    <dgm:cxn modelId="{B4FC60CB-7D69-436E-B650-FA8ADCE76ACB}" type="presOf" srcId="{8D5C9053-3CFA-4067-BF2B-29843BD53B9B}" destId="{03D5CC9D-61CF-418F-9653-067CFE0305C8}" srcOrd="0" destOrd="0" presId="urn:microsoft.com/office/officeart/2005/8/layout/hierarchy1"/>
    <dgm:cxn modelId="{3B96ABD8-9C1D-4DB1-8569-C43438A6DFF7}" type="presOf" srcId="{B8619E7A-8AF1-425A-993D-FB1109DBC9C3}" destId="{DC0F0893-F451-49DE-AD63-0E642BE23410}" srcOrd="0" destOrd="0" presId="urn:microsoft.com/office/officeart/2005/8/layout/hierarchy1"/>
    <dgm:cxn modelId="{86334BE6-95FE-40EB-AA47-5F11DAE2306B}" type="presOf" srcId="{7FE3EF81-AA0A-4310-AF02-630AF238FC94}" destId="{E43ED0C2-BB33-49ED-8EA5-8E2902330052}"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8840F5EE-F426-4CAF-A553-A1510949971D}" type="presOf" srcId="{B332DF81-AB34-469E-BD47-AD9C762A4633}" destId="{4635C443-26DC-4166-8153-A990C2BF9103}"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257E2B32-90A3-467B-A998-54FCB5B2811F}" type="presParOf" srcId="{5C94C66D-FFE2-4196-B4B5-8E73CFB8900E}" destId="{606C797F-FA6F-4FD9-A1C4-000BB45ECF2D}" srcOrd="0" destOrd="0" presId="urn:microsoft.com/office/officeart/2005/8/layout/hierarchy1"/>
    <dgm:cxn modelId="{3D7E77D1-FE2E-4125-B3D8-9D1E33CE7231}" type="presParOf" srcId="{606C797F-FA6F-4FD9-A1C4-000BB45ECF2D}" destId="{0B4FCC17-5F62-46F6-9CD2-993216F832FB}" srcOrd="0" destOrd="0" presId="urn:microsoft.com/office/officeart/2005/8/layout/hierarchy1"/>
    <dgm:cxn modelId="{BDF9E563-A1A5-4410-A702-B291C65478BA}" type="presParOf" srcId="{0B4FCC17-5F62-46F6-9CD2-993216F832FB}" destId="{CDA8984D-BEDA-42C2-A298-809B118AB1E3}" srcOrd="0" destOrd="0" presId="urn:microsoft.com/office/officeart/2005/8/layout/hierarchy1"/>
    <dgm:cxn modelId="{6CF7BBB8-CAE4-40AE-A225-F69B1514D6E5}" type="presParOf" srcId="{0B4FCC17-5F62-46F6-9CD2-993216F832FB}" destId="{4635C443-26DC-4166-8153-A990C2BF9103}" srcOrd="1" destOrd="0" presId="urn:microsoft.com/office/officeart/2005/8/layout/hierarchy1"/>
    <dgm:cxn modelId="{66563E03-CEC7-4376-BBC3-E06BCEAD051C}" type="presParOf" srcId="{606C797F-FA6F-4FD9-A1C4-000BB45ECF2D}" destId="{9C48EB50-5859-4BF4-A9F0-37C0D9BFD6C4}" srcOrd="1" destOrd="0" presId="urn:microsoft.com/office/officeart/2005/8/layout/hierarchy1"/>
    <dgm:cxn modelId="{B4D62BB4-7851-4273-A1D5-A3063D8CEA11}" type="presParOf" srcId="{9C48EB50-5859-4BF4-A9F0-37C0D9BFD6C4}" destId="{23E23318-2D1A-49CD-A61B-5037374E80A1}" srcOrd="0" destOrd="0" presId="urn:microsoft.com/office/officeart/2005/8/layout/hierarchy1"/>
    <dgm:cxn modelId="{387D8059-91AF-40FA-8ADC-0360E9B3F779}" type="presParOf" srcId="{9C48EB50-5859-4BF4-A9F0-37C0D9BFD6C4}" destId="{FF0A032B-A6B8-4700-98B1-EDC2BCF8C12C}" srcOrd="1" destOrd="0" presId="urn:microsoft.com/office/officeart/2005/8/layout/hierarchy1"/>
    <dgm:cxn modelId="{D34EE8DD-CA3D-4F45-B5D3-E35BB58922F3}" type="presParOf" srcId="{FF0A032B-A6B8-4700-98B1-EDC2BCF8C12C}" destId="{BCC7335D-8929-4984-829A-3731FEAE8F10}" srcOrd="0" destOrd="0" presId="urn:microsoft.com/office/officeart/2005/8/layout/hierarchy1"/>
    <dgm:cxn modelId="{52F7B155-B8F6-4812-84B4-9CD7C579C3A6}" type="presParOf" srcId="{BCC7335D-8929-4984-829A-3731FEAE8F10}" destId="{28BE9C5F-B14A-4167-892A-DBE19627EBED}" srcOrd="0" destOrd="0" presId="urn:microsoft.com/office/officeart/2005/8/layout/hierarchy1"/>
    <dgm:cxn modelId="{628BFC81-2896-47ED-AAFE-8C6D9BC7E438}" type="presParOf" srcId="{BCC7335D-8929-4984-829A-3731FEAE8F10}" destId="{0FC85EEC-D0D5-461E-BA31-7E3ED2E1DAA2}" srcOrd="1" destOrd="0" presId="urn:microsoft.com/office/officeart/2005/8/layout/hierarchy1"/>
    <dgm:cxn modelId="{819A46AC-3DDA-490E-B847-CB6CAAFF98FD}" type="presParOf" srcId="{FF0A032B-A6B8-4700-98B1-EDC2BCF8C12C}" destId="{8439649D-DD0C-4B49-BC12-D821DB10A346}" srcOrd="1" destOrd="0" presId="urn:microsoft.com/office/officeart/2005/8/layout/hierarchy1"/>
    <dgm:cxn modelId="{11B6DB9A-C128-4D50-8232-ED9CCEACC4F0}" type="presParOf" srcId="{9C48EB50-5859-4BF4-A9F0-37C0D9BFD6C4}" destId="{E43ED0C2-BB33-49ED-8EA5-8E2902330052}" srcOrd="2" destOrd="0" presId="urn:microsoft.com/office/officeart/2005/8/layout/hierarchy1"/>
    <dgm:cxn modelId="{E3C5698F-D3AB-4C71-BCF1-B76263DC815B}" type="presParOf" srcId="{9C48EB50-5859-4BF4-A9F0-37C0D9BFD6C4}" destId="{A8C3E2F6-75F7-4ABD-B86B-C8343EC7AB05}" srcOrd="3" destOrd="0" presId="urn:microsoft.com/office/officeart/2005/8/layout/hierarchy1"/>
    <dgm:cxn modelId="{88F3DAC0-1989-4773-A3DF-95EAEB2C2B38}" type="presParOf" srcId="{A8C3E2F6-75F7-4ABD-B86B-C8343EC7AB05}" destId="{788386BA-AC71-473C-8A58-D97065D1FCD1}" srcOrd="0" destOrd="0" presId="urn:microsoft.com/office/officeart/2005/8/layout/hierarchy1"/>
    <dgm:cxn modelId="{FEB80DAE-985A-49D3-AE5E-A66DEC3799DD}" type="presParOf" srcId="{788386BA-AC71-473C-8A58-D97065D1FCD1}" destId="{CD6F5AB3-DA93-484B-9592-C41CB9D06BFF}" srcOrd="0" destOrd="0" presId="urn:microsoft.com/office/officeart/2005/8/layout/hierarchy1"/>
    <dgm:cxn modelId="{BFA2D5E7-75BF-40A7-8CFE-C16D7D68744C}" type="presParOf" srcId="{788386BA-AC71-473C-8A58-D97065D1FCD1}" destId="{DC0F0893-F451-49DE-AD63-0E642BE23410}" srcOrd="1" destOrd="0" presId="urn:microsoft.com/office/officeart/2005/8/layout/hierarchy1"/>
    <dgm:cxn modelId="{E00814ED-6C79-4AFC-AB9D-F708C9EE6321}" type="presParOf" srcId="{A8C3E2F6-75F7-4ABD-B86B-C8343EC7AB05}" destId="{AA843BEB-E29E-42D3-B6C9-087BBC23CA2B}" srcOrd="1" destOrd="0" presId="urn:microsoft.com/office/officeart/2005/8/layout/hierarchy1"/>
    <dgm:cxn modelId="{37652071-6D00-47EF-B36C-7FA1AF3896D1}" type="presParOf" srcId="{9C48EB50-5859-4BF4-A9F0-37C0D9BFD6C4}" destId="{868607DA-3024-47F8-86EC-4D346C94D191}" srcOrd="4" destOrd="0" presId="urn:microsoft.com/office/officeart/2005/8/layout/hierarchy1"/>
    <dgm:cxn modelId="{5E7FF21A-3818-4008-B500-DCB4AE389206}" type="presParOf" srcId="{9C48EB50-5859-4BF4-A9F0-37C0D9BFD6C4}" destId="{D7FA6353-C8EB-4468-B7CB-09C3299DDD6E}" srcOrd="5" destOrd="0" presId="urn:microsoft.com/office/officeart/2005/8/layout/hierarchy1"/>
    <dgm:cxn modelId="{702688A3-D80C-4EAE-BE15-2F9352FC7FD4}" type="presParOf" srcId="{D7FA6353-C8EB-4468-B7CB-09C3299DDD6E}" destId="{A21718C1-3240-49B3-B013-4ACB72EB74E7}" srcOrd="0" destOrd="0" presId="urn:microsoft.com/office/officeart/2005/8/layout/hierarchy1"/>
    <dgm:cxn modelId="{56B0E31C-EBF7-4AC0-9BFD-B064DE41DD8B}" type="presParOf" srcId="{A21718C1-3240-49B3-B013-4ACB72EB74E7}" destId="{B0609EBA-4EA7-4332-898F-34EFEB2F78F9}" srcOrd="0" destOrd="0" presId="urn:microsoft.com/office/officeart/2005/8/layout/hierarchy1"/>
    <dgm:cxn modelId="{566D9C44-CA7C-4680-A6BD-DEE864D3E8F4}" type="presParOf" srcId="{A21718C1-3240-49B3-B013-4ACB72EB74E7}" destId="{03D5CC9D-61CF-418F-9653-067CFE0305C8}" srcOrd="1" destOrd="0" presId="urn:microsoft.com/office/officeart/2005/8/layout/hierarchy1"/>
    <dgm:cxn modelId="{E32D4189-404E-4970-B31C-5F205195F5A8}" type="presParOf" srcId="{D7FA6353-C8EB-4468-B7CB-09C3299DDD6E}" destId="{E02706AA-EDFA-42BC-BC33-FE65B94672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332DF81-AB34-469E-BD47-AD9C762A4633}">
      <dgm:prSet phldrT="[Text]"/>
      <dgm:spPr>
        <a:xfrm>
          <a:off x="2957512" y="1089249"/>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8EDDC0F7-2BC7-4D18-AD08-CAB19542DB1A}" type="parTrans" cxnId="{D9A13964-6F45-4323-85D5-602D991B11D6}">
      <dgm:prSe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2957512"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Meters</a:t>
          </a:r>
        </a:p>
      </dgm:t>
    </dgm:pt>
    <dgm:pt modelId="{7FE3EF81-AA0A-4310-AF02-630AF238FC94}" type="parTrans" cxnId="{10C4EF38-A2FE-4117-80D7-751655F73EA0}">
      <dgm:prSet/>
      <dgm: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5668565"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Monitors</a:t>
          </a:r>
        </a:p>
      </dgm:t>
    </dgm:pt>
    <dgm:pt modelId="{2ADB3869-BC4C-4CC9-A92F-0BC87E318836}" type="parTrans" cxnId="{92EE88F5-CF37-4A49-9B4E-42ED7694C3F3}">
      <dgm:prSet/>
      <dgm: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E21B2E6C-C138-4C65-9AA3-0A0F8981ECBD}">
      <dgm:prSet phldrT="[Text]"/>
      <dgm:spPr>
        <a:xfrm>
          <a:off x="246459" y="3142872"/>
          <a:ext cx="2218134" cy="140851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Sensors</a:t>
          </a:r>
        </a:p>
      </dgm:t>
    </dgm:pt>
    <dgm:pt modelId="{8FC0F20F-17DF-49F2-8EA0-E5AC94DE0FCF}" type="parTrans" cxnId="{7E7A64ED-DDE8-45EA-AFD9-66F242F4F174}">
      <dgm:prSet/>
      <dgm: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606C797F-FA6F-4FD9-A1C4-000BB45ECF2D}" type="pres">
      <dgm:prSet presAssocID="{B332DF81-AB34-469E-BD47-AD9C762A4633}" presName="hierRoot1" presStyleCnt="0"/>
      <dgm:spPr/>
    </dgm:pt>
    <dgm:pt modelId="{0B4FCC17-5F62-46F6-9CD2-993216F832FB}" type="pres">
      <dgm:prSet presAssocID="{B332DF81-AB34-469E-BD47-AD9C762A4633}" presName="composite" presStyleCnt="0"/>
      <dgm:spPr/>
    </dgm:pt>
    <dgm:pt modelId="{CDA8984D-BEDA-42C2-A298-809B118AB1E3}" type="pres">
      <dgm:prSet presAssocID="{B332DF81-AB34-469E-BD47-AD9C762A4633}" presName="background" presStyleLbl="node0" presStyleIdx="0" presStyleCnt="1"/>
      <dgm: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4635C443-26DC-4166-8153-A990C2BF9103}" type="pres">
      <dgm:prSet presAssocID="{B332DF81-AB34-469E-BD47-AD9C762A4633}" presName="text" presStyleLbl="fgAcc0" presStyleIdx="0" presStyleCnt="1">
        <dgm:presLayoutVars>
          <dgm:chPref val="3"/>
        </dgm:presLayoutVars>
      </dgm:prSet>
      <dgm:spPr/>
    </dgm:pt>
    <dgm:pt modelId="{9C48EB50-5859-4BF4-A9F0-37C0D9BFD6C4}" type="pres">
      <dgm:prSet presAssocID="{B332DF81-AB34-469E-BD47-AD9C762A4633}" presName="hierChild2" presStyleCnt="0"/>
      <dgm:spPr/>
    </dgm:pt>
    <dgm:pt modelId="{23E23318-2D1A-49CD-A61B-5037374E80A1}" type="pres">
      <dgm:prSet presAssocID="{8FC0F20F-17DF-49F2-8EA0-E5AC94DE0FCF}" presName="Name10" presStyleLbl="parChTrans1D2" presStyleIdx="0" presStyleCnt="3"/>
      <dgm:spPr/>
    </dgm:pt>
    <dgm:pt modelId="{FF0A032B-A6B8-4700-98B1-EDC2BCF8C12C}" type="pres">
      <dgm:prSet presAssocID="{E21B2E6C-C138-4C65-9AA3-0A0F8981ECBD}" presName="hierRoot2" presStyleCnt="0"/>
      <dgm:spPr/>
    </dgm:pt>
    <dgm:pt modelId="{BCC7335D-8929-4984-829A-3731FEAE8F10}" type="pres">
      <dgm:prSet presAssocID="{E21B2E6C-C138-4C65-9AA3-0A0F8981ECBD}" presName="composite2" presStyleCnt="0"/>
      <dgm:spPr/>
    </dgm:pt>
    <dgm:pt modelId="{28BE9C5F-B14A-4167-892A-DBE19627EBED}" type="pres">
      <dgm:prSet presAssocID="{E21B2E6C-C138-4C65-9AA3-0A0F8981ECBD}" presName="background2" presStyleLbl="node2" presStyleIdx="0" presStyleCnt="3"/>
      <dgm: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FC85EEC-D0D5-461E-BA31-7E3ED2E1DAA2}" type="pres">
      <dgm:prSet presAssocID="{E21B2E6C-C138-4C65-9AA3-0A0F8981ECBD}" presName="text2" presStyleLbl="fgAcc2" presStyleIdx="0" presStyleCnt="3">
        <dgm:presLayoutVars>
          <dgm:chPref val="3"/>
        </dgm:presLayoutVars>
      </dgm:prSet>
      <dgm:spPr/>
    </dgm:pt>
    <dgm:pt modelId="{8439649D-DD0C-4B49-BC12-D821DB10A346}" type="pres">
      <dgm:prSet presAssocID="{E21B2E6C-C138-4C65-9AA3-0A0F8981ECBD}" presName="hierChild3" presStyleCnt="0"/>
      <dgm:spPr/>
    </dgm:pt>
    <dgm:pt modelId="{E43ED0C2-BB33-49ED-8EA5-8E2902330052}" type="pres">
      <dgm:prSet presAssocID="{7FE3EF81-AA0A-4310-AF02-630AF238FC94}" presName="Name10" presStyleLbl="parChTrans1D2" presStyleIdx="1" presStyleCnt="3"/>
      <dgm:spPr/>
    </dgm:pt>
    <dgm:pt modelId="{A8C3E2F6-75F7-4ABD-B86B-C8343EC7AB05}" type="pres">
      <dgm:prSet presAssocID="{B8619E7A-8AF1-425A-993D-FB1109DBC9C3}" presName="hierRoot2" presStyleCnt="0"/>
      <dgm:spPr/>
    </dgm:pt>
    <dgm:pt modelId="{788386BA-AC71-473C-8A58-D97065D1FCD1}" type="pres">
      <dgm:prSet presAssocID="{B8619E7A-8AF1-425A-993D-FB1109DBC9C3}" presName="composite2" presStyleCnt="0"/>
      <dgm:spPr/>
    </dgm:pt>
    <dgm:pt modelId="{CD6F5AB3-DA93-484B-9592-C41CB9D06BFF}" type="pres">
      <dgm:prSet presAssocID="{B8619E7A-8AF1-425A-993D-FB1109DBC9C3}" presName="background2" presStyleLbl="node2" presStyleIdx="1" presStyleCnt="3"/>
      <dgm: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DC0F0893-F451-49DE-AD63-0E642BE23410}" type="pres">
      <dgm:prSet presAssocID="{B8619E7A-8AF1-425A-993D-FB1109DBC9C3}" presName="text2" presStyleLbl="fgAcc2" presStyleIdx="1" presStyleCnt="3">
        <dgm:presLayoutVars>
          <dgm:chPref val="3"/>
        </dgm:presLayoutVars>
      </dgm:prSet>
      <dgm:spPr/>
    </dgm:pt>
    <dgm:pt modelId="{AA843BEB-E29E-42D3-B6C9-087BBC23CA2B}" type="pres">
      <dgm:prSet presAssocID="{B8619E7A-8AF1-425A-993D-FB1109DBC9C3}" presName="hierChild3" presStyleCnt="0"/>
      <dgm:spPr/>
    </dgm:pt>
    <dgm:pt modelId="{868607DA-3024-47F8-86EC-4D346C94D191}" type="pres">
      <dgm:prSet presAssocID="{2ADB3869-BC4C-4CC9-A92F-0BC87E318836}" presName="Name10" presStyleLbl="parChTrans1D2" presStyleIdx="2" presStyleCnt="3"/>
      <dgm:spPr/>
    </dgm:pt>
    <dgm:pt modelId="{D7FA6353-C8EB-4468-B7CB-09C3299DDD6E}" type="pres">
      <dgm:prSet presAssocID="{8D5C9053-3CFA-4067-BF2B-29843BD53B9B}" presName="hierRoot2" presStyleCnt="0"/>
      <dgm:spPr/>
    </dgm:pt>
    <dgm:pt modelId="{A21718C1-3240-49B3-B013-4ACB72EB74E7}" type="pres">
      <dgm:prSet presAssocID="{8D5C9053-3CFA-4067-BF2B-29843BD53B9B}" presName="composite2" presStyleCnt="0"/>
      <dgm:spPr/>
    </dgm:pt>
    <dgm:pt modelId="{B0609EBA-4EA7-4332-898F-34EFEB2F78F9}" type="pres">
      <dgm:prSet presAssocID="{8D5C9053-3CFA-4067-BF2B-29843BD53B9B}" presName="background2" presStyleLbl="node2" presStyleIdx="2" presStyleCnt="3"/>
      <dgm: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3D5CC9D-61CF-418F-9653-067CFE0305C8}" type="pres">
      <dgm:prSet presAssocID="{8D5C9053-3CFA-4067-BF2B-29843BD53B9B}" presName="text2" presStyleLbl="fgAcc2" presStyleIdx="2" presStyleCnt="3">
        <dgm:presLayoutVars>
          <dgm:chPref val="3"/>
        </dgm:presLayoutVars>
      </dgm:prSet>
      <dgm:spPr/>
    </dgm:pt>
    <dgm:pt modelId="{E02706AA-EDFA-42BC-BC33-FE65B94672F9}" type="pres">
      <dgm:prSet presAssocID="{8D5C9053-3CFA-4067-BF2B-29843BD53B9B}" presName="hierChild3" presStyleCnt="0"/>
      <dgm:spPr/>
    </dgm:pt>
  </dgm:ptLst>
  <dgm:cxnLst>
    <dgm:cxn modelId="{E639D420-4449-442C-B8AC-235A15A7C846}" type="presOf" srcId="{E21B2E6C-C138-4C65-9AA3-0A0F8981ECBD}" destId="{0FC85EEC-D0D5-461E-BA31-7E3ED2E1DAA2}" srcOrd="0" destOrd="0" presId="urn:microsoft.com/office/officeart/2005/8/layout/hierarchy1"/>
    <dgm:cxn modelId="{10C4EF38-A2FE-4117-80D7-751655F73EA0}" srcId="{B332DF81-AB34-469E-BD47-AD9C762A4633}" destId="{B8619E7A-8AF1-425A-993D-FB1109DBC9C3}" srcOrd="1" destOrd="0" parTransId="{7FE3EF81-AA0A-4310-AF02-630AF238FC94}" sibTransId="{B8A7FC74-804B-4EF9-9D3A-BF06AB461EBB}"/>
    <dgm:cxn modelId="{BFD5AE3A-DBC9-4D38-9871-A3D0D249DFFA}" type="presOf" srcId="{8FC0F20F-17DF-49F2-8EA0-E5AC94DE0FCF}" destId="{23E23318-2D1A-49CD-A61B-5037374E80A1}" srcOrd="0" destOrd="0" presId="urn:microsoft.com/office/officeart/2005/8/layout/hierarchy1"/>
    <dgm:cxn modelId="{D9A13964-6F45-4323-85D5-602D991B11D6}" srcId="{44F62575-C8CB-476B-B3CF-35CB930061FB}" destId="{B332DF81-AB34-469E-BD47-AD9C762A4633}" srcOrd="0" destOrd="0" parTransId="{8EDDC0F7-2BC7-4D18-AD08-CAB19542DB1A}" sibTransId="{6EF6A498-0CDA-4FD8-8561-5F81FC9CFE4D}"/>
    <dgm:cxn modelId="{E79010A0-666B-4A7E-83B9-6E9454C0B637}" type="presOf" srcId="{2ADB3869-BC4C-4CC9-A92F-0BC87E318836}" destId="{868607DA-3024-47F8-86EC-4D346C94D191}" srcOrd="0" destOrd="0" presId="urn:microsoft.com/office/officeart/2005/8/layout/hierarchy1"/>
    <dgm:cxn modelId="{B4FC60CB-7D69-436E-B650-FA8ADCE76ACB}" type="presOf" srcId="{8D5C9053-3CFA-4067-BF2B-29843BD53B9B}" destId="{03D5CC9D-61CF-418F-9653-067CFE0305C8}" srcOrd="0" destOrd="0" presId="urn:microsoft.com/office/officeart/2005/8/layout/hierarchy1"/>
    <dgm:cxn modelId="{3B96ABD8-9C1D-4DB1-8569-C43438A6DFF7}" type="presOf" srcId="{B8619E7A-8AF1-425A-993D-FB1109DBC9C3}" destId="{DC0F0893-F451-49DE-AD63-0E642BE23410}" srcOrd="0" destOrd="0" presId="urn:microsoft.com/office/officeart/2005/8/layout/hierarchy1"/>
    <dgm:cxn modelId="{86334BE6-95FE-40EB-AA47-5F11DAE2306B}" type="presOf" srcId="{7FE3EF81-AA0A-4310-AF02-630AF238FC94}" destId="{E43ED0C2-BB33-49ED-8EA5-8E2902330052}"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8840F5EE-F426-4CAF-A553-A1510949971D}" type="presOf" srcId="{B332DF81-AB34-469E-BD47-AD9C762A4633}" destId="{4635C443-26DC-4166-8153-A990C2BF9103}"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257E2B32-90A3-467B-A998-54FCB5B2811F}" type="presParOf" srcId="{5C94C66D-FFE2-4196-B4B5-8E73CFB8900E}" destId="{606C797F-FA6F-4FD9-A1C4-000BB45ECF2D}" srcOrd="0" destOrd="0" presId="urn:microsoft.com/office/officeart/2005/8/layout/hierarchy1"/>
    <dgm:cxn modelId="{3D7E77D1-FE2E-4125-B3D8-9D1E33CE7231}" type="presParOf" srcId="{606C797F-FA6F-4FD9-A1C4-000BB45ECF2D}" destId="{0B4FCC17-5F62-46F6-9CD2-993216F832FB}" srcOrd="0" destOrd="0" presId="urn:microsoft.com/office/officeart/2005/8/layout/hierarchy1"/>
    <dgm:cxn modelId="{BDF9E563-A1A5-4410-A702-B291C65478BA}" type="presParOf" srcId="{0B4FCC17-5F62-46F6-9CD2-993216F832FB}" destId="{CDA8984D-BEDA-42C2-A298-809B118AB1E3}" srcOrd="0" destOrd="0" presId="urn:microsoft.com/office/officeart/2005/8/layout/hierarchy1"/>
    <dgm:cxn modelId="{6CF7BBB8-CAE4-40AE-A225-F69B1514D6E5}" type="presParOf" srcId="{0B4FCC17-5F62-46F6-9CD2-993216F832FB}" destId="{4635C443-26DC-4166-8153-A990C2BF9103}" srcOrd="1" destOrd="0" presId="urn:microsoft.com/office/officeart/2005/8/layout/hierarchy1"/>
    <dgm:cxn modelId="{66563E03-CEC7-4376-BBC3-E06BCEAD051C}" type="presParOf" srcId="{606C797F-FA6F-4FD9-A1C4-000BB45ECF2D}" destId="{9C48EB50-5859-4BF4-A9F0-37C0D9BFD6C4}" srcOrd="1" destOrd="0" presId="urn:microsoft.com/office/officeart/2005/8/layout/hierarchy1"/>
    <dgm:cxn modelId="{B4D62BB4-7851-4273-A1D5-A3063D8CEA11}" type="presParOf" srcId="{9C48EB50-5859-4BF4-A9F0-37C0D9BFD6C4}" destId="{23E23318-2D1A-49CD-A61B-5037374E80A1}" srcOrd="0" destOrd="0" presId="urn:microsoft.com/office/officeart/2005/8/layout/hierarchy1"/>
    <dgm:cxn modelId="{387D8059-91AF-40FA-8ADC-0360E9B3F779}" type="presParOf" srcId="{9C48EB50-5859-4BF4-A9F0-37C0D9BFD6C4}" destId="{FF0A032B-A6B8-4700-98B1-EDC2BCF8C12C}" srcOrd="1" destOrd="0" presId="urn:microsoft.com/office/officeart/2005/8/layout/hierarchy1"/>
    <dgm:cxn modelId="{D34EE8DD-CA3D-4F45-B5D3-E35BB58922F3}" type="presParOf" srcId="{FF0A032B-A6B8-4700-98B1-EDC2BCF8C12C}" destId="{BCC7335D-8929-4984-829A-3731FEAE8F10}" srcOrd="0" destOrd="0" presId="urn:microsoft.com/office/officeart/2005/8/layout/hierarchy1"/>
    <dgm:cxn modelId="{52F7B155-B8F6-4812-84B4-9CD7C579C3A6}" type="presParOf" srcId="{BCC7335D-8929-4984-829A-3731FEAE8F10}" destId="{28BE9C5F-B14A-4167-892A-DBE19627EBED}" srcOrd="0" destOrd="0" presId="urn:microsoft.com/office/officeart/2005/8/layout/hierarchy1"/>
    <dgm:cxn modelId="{628BFC81-2896-47ED-AAFE-8C6D9BC7E438}" type="presParOf" srcId="{BCC7335D-8929-4984-829A-3731FEAE8F10}" destId="{0FC85EEC-D0D5-461E-BA31-7E3ED2E1DAA2}" srcOrd="1" destOrd="0" presId="urn:microsoft.com/office/officeart/2005/8/layout/hierarchy1"/>
    <dgm:cxn modelId="{819A46AC-3DDA-490E-B847-CB6CAAFF98FD}" type="presParOf" srcId="{FF0A032B-A6B8-4700-98B1-EDC2BCF8C12C}" destId="{8439649D-DD0C-4B49-BC12-D821DB10A346}" srcOrd="1" destOrd="0" presId="urn:microsoft.com/office/officeart/2005/8/layout/hierarchy1"/>
    <dgm:cxn modelId="{11B6DB9A-C128-4D50-8232-ED9CCEACC4F0}" type="presParOf" srcId="{9C48EB50-5859-4BF4-A9F0-37C0D9BFD6C4}" destId="{E43ED0C2-BB33-49ED-8EA5-8E2902330052}" srcOrd="2" destOrd="0" presId="urn:microsoft.com/office/officeart/2005/8/layout/hierarchy1"/>
    <dgm:cxn modelId="{E3C5698F-D3AB-4C71-BCF1-B76263DC815B}" type="presParOf" srcId="{9C48EB50-5859-4BF4-A9F0-37C0D9BFD6C4}" destId="{A8C3E2F6-75F7-4ABD-B86B-C8343EC7AB05}" srcOrd="3" destOrd="0" presId="urn:microsoft.com/office/officeart/2005/8/layout/hierarchy1"/>
    <dgm:cxn modelId="{88F3DAC0-1989-4773-A3DF-95EAEB2C2B38}" type="presParOf" srcId="{A8C3E2F6-75F7-4ABD-B86B-C8343EC7AB05}" destId="{788386BA-AC71-473C-8A58-D97065D1FCD1}" srcOrd="0" destOrd="0" presId="urn:microsoft.com/office/officeart/2005/8/layout/hierarchy1"/>
    <dgm:cxn modelId="{FEB80DAE-985A-49D3-AE5E-A66DEC3799DD}" type="presParOf" srcId="{788386BA-AC71-473C-8A58-D97065D1FCD1}" destId="{CD6F5AB3-DA93-484B-9592-C41CB9D06BFF}" srcOrd="0" destOrd="0" presId="urn:microsoft.com/office/officeart/2005/8/layout/hierarchy1"/>
    <dgm:cxn modelId="{BFA2D5E7-75BF-40A7-8CFE-C16D7D68744C}" type="presParOf" srcId="{788386BA-AC71-473C-8A58-D97065D1FCD1}" destId="{DC0F0893-F451-49DE-AD63-0E642BE23410}" srcOrd="1" destOrd="0" presId="urn:microsoft.com/office/officeart/2005/8/layout/hierarchy1"/>
    <dgm:cxn modelId="{E00814ED-6C79-4AFC-AB9D-F708C9EE6321}" type="presParOf" srcId="{A8C3E2F6-75F7-4ABD-B86B-C8343EC7AB05}" destId="{AA843BEB-E29E-42D3-B6C9-087BBC23CA2B}" srcOrd="1" destOrd="0" presId="urn:microsoft.com/office/officeart/2005/8/layout/hierarchy1"/>
    <dgm:cxn modelId="{37652071-6D00-47EF-B36C-7FA1AF3896D1}" type="presParOf" srcId="{9C48EB50-5859-4BF4-A9F0-37C0D9BFD6C4}" destId="{868607DA-3024-47F8-86EC-4D346C94D191}" srcOrd="4" destOrd="0" presId="urn:microsoft.com/office/officeart/2005/8/layout/hierarchy1"/>
    <dgm:cxn modelId="{5E7FF21A-3818-4008-B500-DCB4AE389206}" type="presParOf" srcId="{9C48EB50-5859-4BF4-A9F0-37C0D9BFD6C4}" destId="{D7FA6353-C8EB-4468-B7CB-09C3299DDD6E}" srcOrd="5" destOrd="0" presId="urn:microsoft.com/office/officeart/2005/8/layout/hierarchy1"/>
    <dgm:cxn modelId="{702688A3-D80C-4EAE-BE15-2F9352FC7FD4}" type="presParOf" srcId="{D7FA6353-C8EB-4468-B7CB-09C3299DDD6E}" destId="{A21718C1-3240-49B3-B013-4ACB72EB74E7}" srcOrd="0" destOrd="0" presId="urn:microsoft.com/office/officeart/2005/8/layout/hierarchy1"/>
    <dgm:cxn modelId="{56B0E31C-EBF7-4AC0-9BFD-B064DE41DD8B}" type="presParOf" srcId="{A21718C1-3240-49B3-B013-4ACB72EB74E7}" destId="{B0609EBA-4EA7-4332-898F-34EFEB2F78F9}" srcOrd="0" destOrd="0" presId="urn:microsoft.com/office/officeart/2005/8/layout/hierarchy1"/>
    <dgm:cxn modelId="{566D9C44-CA7C-4680-A6BD-DEE864D3E8F4}" type="presParOf" srcId="{A21718C1-3240-49B3-B013-4ACB72EB74E7}" destId="{03D5CC9D-61CF-418F-9653-067CFE0305C8}" srcOrd="1" destOrd="0" presId="urn:microsoft.com/office/officeart/2005/8/layout/hierarchy1"/>
    <dgm:cxn modelId="{E32D4189-404E-4970-B31C-5F205195F5A8}" type="presParOf" srcId="{D7FA6353-C8EB-4468-B7CB-09C3299DDD6E}" destId="{E02706AA-EDFA-42BC-BC33-FE65B94672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3EFFC1C-6BE2-4DD5-BDA8-8BF78CD2853E}">
      <dgm:prSet phldrT="[Text]"/>
      <dgm:spPr>
        <a:xfrm>
          <a:off x="3458133" y="1403475"/>
          <a:ext cx="1091738" cy="693253"/>
        </a:xfrm>
        <a:prstGeom prst="roundRect">
          <a:avLst>
            <a:gd name="adj" fmla="val 10000"/>
          </a:avLst>
        </a:prstGeom>
        <a:solidFill>
          <a:srgbClr val="156123">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Precision Ag Technology</a:t>
          </a:r>
        </a:p>
      </dgm:t>
    </dgm:pt>
    <dgm:pt modelId="{4888C4E1-4FA9-4929-8952-C623025BF1A9}" type="parTrans" cxnId="{C0DF9ADD-9C22-4B1F-9149-9D7BACF6D4BF}">
      <dgm:prSet/>
      <dgm:spPr/>
      <dgm:t>
        <a:bodyPr/>
        <a:lstStyle/>
        <a:p>
          <a:endParaRPr lang="en-US"/>
        </a:p>
      </dgm:t>
    </dgm:pt>
    <dgm:pt modelId="{3043A0F0-8067-4D18-8AD1-D7B048B2D651}" type="sibTrans" cxnId="{C0DF9ADD-9C22-4B1F-9149-9D7BACF6D4BF}">
      <dgm:prSet/>
      <dgm:spPr/>
      <dgm:t>
        <a:bodyPr/>
        <a:lstStyle/>
        <a:p>
          <a:endParaRPr lang="en-US"/>
        </a:p>
      </dgm:t>
    </dgm:pt>
    <dgm:pt modelId="{B332DF81-AB34-469E-BD47-AD9C762A4633}">
      <dgm:prSet phldrT="[Text]"/>
      <dgm:spPr>
        <a:xfrm>
          <a:off x="1456613" y="2414243"/>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Hardware</a:t>
          </a:r>
        </a:p>
      </dgm:t>
    </dgm:pt>
    <dgm:pt modelId="{8EDDC0F7-2BC7-4D18-AD08-CAB19542DB1A}" type="parTrans" cxnId="{D9A13964-6F45-4323-85D5-602D991B11D6}">
      <dgm:prSet/>
      <dgm:spPr>
        <a:xfrm>
          <a:off x="1881178" y="1981490"/>
          <a:ext cx="2001519" cy="317513"/>
        </a:xfrm>
        <a:custGeom>
          <a:avLst/>
          <a:gdLst/>
          <a:ahLst/>
          <a:cxnLst/>
          <a:rect l="0" t="0" r="0" b="0"/>
          <a:pathLst>
            <a:path>
              <a:moveTo>
                <a:pt x="2001519" y="0"/>
              </a:moveTo>
              <a:lnTo>
                <a:pt x="2001519" y="216376"/>
              </a:lnTo>
              <a:lnTo>
                <a:pt x="0" y="216376"/>
              </a:lnTo>
              <a:lnTo>
                <a:pt x="0" y="317513"/>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1456613"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Meters</a:t>
          </a:r>
        </a:p>
      </dgm:t>
    </dgm:pt>
    <dgm:pt modelId="{7FE3EF81-AA0A-4310-AF02-630AF238FC94}" type="parTrans" cxnId="{10C4EF38-A2FE-4117-80D7-751655F73EA0}">
      <dgm:prSet/>
      <dgm:spPr>
        <a:xfrm>
          <a:off x="1835458" y="2992257"/>
          <a:ext cx="91440" cy="317513"/>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2790959"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Monitors</a:t>
          </a:r>
        </a:p>
      </dgm:t>
    </dgm:pt>
    <dgm:pt modelId="{2ADB3869-BC4C-4CC9-A92F-0BC87E318836}" type="parTrans" cxnId="{92EE88F5-CF37-4A49-9B4E-42ED7694C3F3}">
      <dgm:prSet/>
      <dgm:spPr>
        <a:xfrm>
          <a:off x="1881178" y="2992257"/>
          <a:ext cx="1334346" cy="317513"/>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AB97CD97-A0B3-4B27-B00A-D1DA644284B6}">
      <dgm:prSet phldrT="[Text]"/>
      <dgm:spPr>
        <a:xfrm>
          <a:off x="5459652" y="2414243"/>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a:t>
          </a:r>
        </a:p>
      </dgm:t>
    </dgm:pt>
    <dgm:pt modelId="{A4E55EFC-3E73-449A-8AE2-C49ADDC31CDF}" type="parTrans" cxnId="{744EC50B-5661-40FC-896D-9561040D81FD}">
      <dgm:prSet/>
      <dgm:spPr>
        <a:xfrm>
          <a:off x="3882697" y="1981490"/>
          <a:ext cx="2001519" cy="317513"/>
        </a:xfrm>
        <a:custGeom>
          <a:avLst/>
          <a:gdLst/>
          <a:ahLst/>
          <a:cxnLst/>
          <a:rect l="0" t="0" r="0" b="0"/>
          <a:pathLst>
            <a:path>
              <a:moveTo>
                <a:pt x="0" y="0"/>
              </a:moveTo>
              <a:lnTo>
                <a:pt x="0" y="216376"/>
              </a:lnTo>
              <a:lnTo>
                <a:pt x="2001519" y="216376"/>
              </a:lnTo>
              <a:lnTo>
                <a:pt x="2001519" y="317513"/>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89229D46-4D5C-4F10-87EB-C3E86B4DCFD2}" type="sibTrans" cxnId="{744EC50B-5661-40FC-896D-9561040D81FD}">
      <dgm:prSet/>
      <dgm:spPr/>
      <dgm:t>
        <a:bodyPr/>
        <a:lstStyle/>
        <a:p>
          <a:endParaRPr lang="en-US"/>
        </a:p>
      </dgm:t>
    </dgm:pt>
    <dgm:pt modelId="{82316058-C4D4-454D-873B-1D2742E6D423}">
      <dgm:prSet phldrT="[Text]"/>
      <dgm:spPr>
        <a:xfrm>
          <a:off x="4125306"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GPS</a:t>
          </a:r>
        </a:p>
      </dgm:t>
    </dgm:pt>
    <dgm:pt modelId="{F316509B-D944-437F-8C03-1CE8297F8A52}" type="parTrans" cxnId="{A8696F36-7F9E-49BF-91FA-181A84C840DC}">
      <dgm:prSet/>
      <dgm:spPr>
        <a:xfrm>
          <a:off x="4549871" y="2992257"/>
          <a:ext cx="1334346" cy="317513"/>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8CA26E9C-B270-4D0E-BCD3-F048AC095BE3}" type="sibTrans" cxnId="{A8696F36-7F9E-49BF-91FA-181A84C840DC}">
      <dgm:prSet/>
      <dgm:spPr/>
      <dgm:t>
        <a:bodyPr/>
        <a:lstStyle/>
        <a:p>
          <a:endParaRPr lang="en-US"/>
        </a:p>
      </dgm:t>
    </dgm:pt>
    <dgm:pt modelId="{957BD887-49EA-4F61-A540-712694CDA794}">
      <dgm:prSet phldrT="[Text]"/>
      <dgm:spPr>
        <a:xfrm>
          <a:off x="5459652"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GIS</a:t>
          </a:r>
        </a:p>
      </dgm:t>
    </dgm:pt>
    <dgm:pt modelId="{7588F648-5F16-4C98-A18A-9CEE9B2FD831}" type="parTrans" cxnId="{CF72D265-9055-43B0-8839-DE0E1B8EE494}">
      <dgm:prSet/>
      <dgm:spPr>
        <a:xfrm>
          <a:off x="5838497" y="2992257"/>
          <a:ext cx="91440" cy="317513"/>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FB179518-9B89-4CC2-8438-80AC5811EF61}" type="sibTrans" cxnId="{CF72D265-9055-43B0-8839-DE0E1B8EE494}">
      <dgm:prSet/>
      <dgm:spPr/>
      <dgm:t>
        <a:bodyPr/>
        <a:lstStyle/>
        <a:p>
          <a:endParaRPr lang="en-US"/>
        </a:p>
      </dgm:t>
    </dgm:pt>
    <dgm:pt modelId="{84E56056-5D09-401E-9B0B-DDE17426DE0B}">
      <dgm:prSet phldrT="[Text]"/>
      <dgm:spPr>
        <a:xfrm>
          <a:off x="6793999" y="3425010"/>
          <a:ext cx="1091738" cy="69325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Remote Sensing</a:t>
          </a:r>
        </a:p>
      </dgm:t>
    </dgm:pt>
    <dgm:pt modelId="{229E0A8A-97A9-4DDD-ACB1-6B458837DD1C}" type="parTrans" cxnId="{E2F83742-3D27-426A-9032-68651DE2A2E9}">
      <dgm:prSet/>
      <dgm:spPr>
        <a:xfrm>
          <a:off x="5884217" y="2992257"/>
          <a:ext cx="1334346" cy="317513"/>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D5CE422D-B220-4122-8974-9A2A5F3069FA}" type="sibTrans" cxnId="{E2F83742-3D27-426A-9032-68651DE2A2E9}">
      <dgm:prSet/>
      <dgm:spPr/>
      <dgm:t>
        <a:bodyPr/>
        <a:lstStyle/>
        <a:p>
          <a:endParaRPr lang="en-US"/>
        </a:p>
      </dgm:t>
    </dgm:pt>
    <dgm:pt modelId="{E21B2E6C-C138-4C65-9AA3-0A0F8981ECBD}">
      <dgm:prSet phldrT="[Text]"/>
      <dgm:spPr>
        <a:xfrm>
          <a:off x="122266" y="3425010"/>
          <a:ext cx="1091738" cy="69325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Sensors</a:t>
          </a:r>
        </a:p>
      </dgm:t>
    </dgm:pt>
    <dgm:pt modelId="{8FC0F20F-17DF-49F2-8EA0-E5AC94DE0FCF}" type="parTrans" cxnId="{7E7A64ED-DDE8-45EA-AFD9-66F242F4F174}">
      <dgm:prSet/>
      <dgm:spPr>
        <a:xfrm>
          <a:off x="546831" y="2992257"/>
          <a:ext cx="1334346" cy="317513"/>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86B81ED2-4FB6-4B24-9907-D628A0B4DA46}" type="pres">
      <dgm:prSet presAssocID="{93EFFC1C-6BE2-4DD5-BDA8-8BF78CD2853E}" presName="hierRoot1" presStyleCnt="0"/>
      <dgm:spPr/>
    </dgm:pt>
    <dgm:pt modelId="{475EC95A-C2F5-4D06-B26E-AE0EAF32EDAD}" type="pres">
      <dgm:prSet presAssocID="{93EFFC1C-6BE2-4DD5-BDA8-8BF78CD2853E}" presName="composite" presStyleCnt="0"/>
      <dgm:spPr/>
    </dgm:pt>
    <dgm:pt modelId="{CFE43680-2CCD-49C6-946D-31202FD3AFF9}" type="pres">
      <dgm:prSet presAssocID="{93EFFC1C-6BE2-4DD5-BDA8-8BF78CD2853E}" presName="background" presStyleLbl="node0" presStyleIdx="0" presStyleCnt="1"/>
      <dgm:spPr>
        <a:xfrm>
          <a:off x="3336828" y="1288236"/>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6B574D9D-DF52-4136-879E-F878E5E9A693}" type="pres">
      <dgm:prSet presAssocID="{93EFFC1C-6BE2-4DD5-BDA8-8BF78CD2853E}" presName="text" presStyleLbl="fgAcc0" presStyleIdx="0" presStyleCnt="1">
        <dgm:presLayoutVars>
          <dgm:chPref val="3"/>
        </dgm:presLayoutVars>
      </dgm:prSet>
      <dgm:spPr/>
    </dgm:pt>
    <dgm:pt modelId="{9B58A297-F304-4474-8B40-B245795870DA}" type="pres">
      <dgm:prSet presAssocID="{93EFFC1C-6BE2-4DD5-BDA8-8BF78CD2853E}" presName="hierChild2" presStyleCnt="0"/>
      <dgm:spPr/>
    </dgm:pt>
    <dgm:pt modelId="{9E0F51B0-629E-451D-A530-C319C10E884A}" type="pres">
      <dgm:prSet presAssocID="{8EDDC0F7-2BC7-4D18-AD08-CAB19542DB1A}" presName="Name10" presStyleLbl="parChTrans1D2" presStyleIdx="0" presStyleCnt="2"/>
      <dgm:spPr/>
    </dgm:pt>
    <dgm:pt modelId="{7194B917-5015-453C-AA79-BFB7739B4217}" type="pres">
      <dgm:prSet presAssocID="{B332DF81-AB34-469E-BD47-AD9C762A4633}" presName="hierRoot2" presStyleCnt="0"/>
      <dgm:spPr/>
    </dgm:pt>
    <dgm:pt modelId="{8E989FED-0C4C-41F7-9499-FB02201D3AD5}" type="pres">
      <dgm:prSet presAssocID="{B332DF81-AB34-469E-BD47-AD9C762A4633}" presName="composite2" presStyleCnt="0"/>
      <dgm:spPr/>
    </dgm:pt>
    <dgm:pt modelId="{B9552CC7-A733-46D2-B3DF-554D177C1F1E}" type="pres">
      <dgm:prSet presAssocID="{B332DF81-AB34-469E-BD47-AD9C762A4633}" presName="background2" presStyleLbl="node2" presStyleIdx="0" presStyleCnt="2"/>
      <dgm:spPr>
        <a:xfrm>
          <a:off x="1335309" y="2299004"/>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F61B63B-5A5E-49F8-8A67-C636E66AA2A5}" type="pres">
      <dgm:prSet presAssocID="{B332DF81-AB34-469E-BD47-AD9C762A4633}" presName="text2" presStyleLbl="fgAcc2" presStyleIdx="0" presStyleCnt="2">
        <dgm:presLayoutVars>
          <dgm:chPref val="3"/>
        </dgm:presLayoutVars>
      </dgm:prSet>
      <dgm:spPr/>
    </dgm:pt>
    <dgm:pt modelId="{69D57EE0-B079-4C08-B850-D2BB9FBD64C8}" type="pres">
      <dgm:prSet presAssocID="{B332DF81-AB34-469E-BD47-AD9C762A4633}" presName="hierChild3" presStyleCnt="0"/>
      <dgm:spPr/>
    </dgm:pt>
    <dgm:pt modelId="{565A36F8-A354-4994-BBBF-5D7BAAB46C17}" type="pres">
      <dgm:prSet presAssocID="{8FC0F20F-17DF-49F2-8EA0-E5AC94DE0FCF}" presName="Name17" presStyleLbl="parChTrans1D3" presStyleIdx="0" presStyleCnt="6"/>
      <dgm:spPr/>
    </dgm:pt>
    <dgm:pt modelId="{FB818B7E-C35A-42B7-9522-DBA6AB9E3C33}" type="pres">
      <dgm:prSet presAssocID="{E21B2E6C-C138-4C65-9AA3-0A0F8981ECBD}" presName="hierRoot3" presStyleCnt="0"/>
      <dgm:spPr/>
    </dgm:pt>
    <dgm:pt modelId="{C69043F1-50D9-4DD4-92B7-08B29324B48B}" type="pres">
      <dgm:prSet presAssocID="{E21B2E6C-C138-4C65-9AA3-0A0F8981ECBD}" presName="composite3" presStyleCnt="0"/>
      <dgm:spPr/>
    </dgm:pt>
    <dgm:pt modelId="{69CC81EF-A902-4EAE-8C3C-0B3054FD6A58}" type="pres">
      <dgm:prSet presAssocID="{E21B2E6C-C138-4C65-9AA3-0A0F8981ECBD}" presName="background3" presStyleLbl="node3" presStyleIdx="0" presStyleCnt="6"/>
      <dgm:spPr>
        <a:xfrm>
          <a:off x="962"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5E84C3C7-8DA2-4F90-93A1-9BCB8F70856A}" type="pres">
      <dgm:prSet presAssocID="{E21B2E6C-C138-4C65-9AA3-0A0F8981ECBD}" presName="text3" presStyleLbl="fgAcc3" presStyleIdx="0" presStyleCnt="6">
        <dgm:presLayoutVars>
          <dgm:chPref val="3"/>
        </dgm:presLayoutVars>
      </dgm:prSet>
      <dgm:spPr/>
    </dgm:pt>
    <dgm:pt modelId="{1B57B2D8-CE8B-43DC-923E-5486B2CB055B}" type="pres">
      <dgm:prSet presAssocID="{E21B2E6C-C138-4C65-9AA3-0A0F8981ECBD}" presName="hierChild4" presStyleCnt="0"/>
      <dgm:spPr/>
    </dgm:pt>
    <dgm:pt modelId="{0527D80B-FA92-4743-8F5C-49F220189516}" type="pres">
      <dgm:prSet presAssocID="{7FE3EF81-AA0A-4310-AF02-630AF238FC94}" presName="Name17" presStyleLbl="parChTrans1D3" presStyleIdx="1" presStyleCnt="6"/>
      <dgm:spPr/>
    </dgm:pt>
    <dgm:pt modelId="{F034AB12-77E9-499B-8545-F8FE71565446}" type="pres">
      <dgm:prSet presAssocID="{B8619E7A-8AF1-425A-993D-FB1109DBC9C3}" presName="hierRoot3" presStyleCnt="0"/>
      <dgm:spPr/>
    </dgm:pt>
    <dgm:pt modelId="{DCC99A2F-A4F0-44BA-92E8-D673F7583DE7}" type="pres">
      <dgm:prSet presAssocID="{B8619E7A-8AF1-425A-993D-FB1109DBC9C3}" presName="composite3" presStyleCnt="0"/>
      <dgm:spPr/>
    </dgm:pt>
    <dgm:pt modelId="{1F5F3DA3-EDDF-4FD6-96CA-2A85854E1C66}" type="pres">
      <dgm:prSet presAssocID="{B8619E7A-8AF1-425A-993D-FB1109DBC9C3}" presName="background3" presStyleLbl="node3" presStyleIdx="1" presStyleCnt="6"/>
      <dgm:spPr>
        <a:xfrm>
          <a:off x="1335309"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70396BA1-4BE1-46B2-B45A-360B70DEE165}" type="pres">
      <dgm:prSet presAssocID="{B8619E7A-8AF1-425A-993D-FB1109DBC9C3}" presName="text3" presStyleLbl="fgAcc3" presStyleIdx="1" presStyleCnt="6">
        <dgm:presLayoutVars>
          <dgm:chPref val="3"/>
        </dgm:presLayoutVars>
      </dgm:prSet>
      <dgm:spPr/>
    </dgm:pt>
    <dgm:pt modelId="{C59B0E9E-6251-4EB3-9B64-8940A6619169}" type="pres">
      <dgm:prSet presAssocID="{B8619E7A-8AF1-425A-993D-FB1109DBC9C3}" presName="hierChild4" presStyleCnt="0"/>
      <dgm:spPr/>
    </dgm:pt>
    <dgm:pt modelId="{D0BD48A7-EADA-4B06-95C4-93CDF65367B8}" type="pres">
      <dgm:prSet presAssocID="{2ADB3869-BC4C-4CC9-A92F-0BC87E318836}" presName="Name17" presStyleLbl="parChTrans1D3" presStyleIdx="2" presStyleCnt="6"/>
      <dgm:spPr/>
    </dgm:pt>
    <dgm:pt modelId="{BF28558D-2719-4D75-984B-84CF550D6C03}" type="pres">
      <dgm:prSet presAssocID="{8D5C9053-3CFA-4067-BF2B-29843BD53B9B}" presName="hierRoot3" presStyleCnt="0"/>
      <dgm:spPr/>
    </dgm:pt>
    <dgm:pt modelId="{28E6EB46-65B7-4257-B30A-A9024DE15231}" type="pres">
      <dgm:prSet presAssocID="{8D5C9053-3CFA-4067-BF2B-29843BD53B9B}" presName="composite3" presStyleCnt="0"/>
      <dgm:spPr/>
    </dgm:pt>
    <dgm:pt modelId="{A4DF0994-A2A4-4206-8B05-5E6814DFFA63}" type="pres">
      <dgm:prSet presAssocID="{8D5C9053-3CFA-4067-BF2B-29843BD53B9B}" presName="background3" presStyleLbl="node3" presStyleIdx="2" presStyleCnt="6"/>
      <dgm:spPr>
        <a:xfrm>
          <a:off x="2669655"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1A2D5F00-8002-49E0-9105-5168BA5D2758}" type="pres">
      <dgm:prSet presAssocID="{8D5C9053-3CFA-4067-BF2B-29843BD53B9B}" presName="text3" presStyleLbl="fgAcc3" presStyleIdx="2" presStyleCnt="6">
        <dgm:presLayoutVars>
          <dgm:chPref val="3"/>
        </dgm:presLayoutVars>
      </dgm:prSet>
      <dgm:spPr/>
    </dgm:pt>
    <dgm:pt modelId="{3F870261-0D03-4055-BF85-BB4406422F81}" type="pres">
      <dgm:prSet presAssocID="{8D5C9053-3CFA-4067-BF2B-29843BD53B9B}" presName="hierChild4" presStyleCnt="0"/>
      <dgm:spPr/>
    </dgm:pt>
    <dgm:pt modelId="{818E9F03-B8A3-41B8-9C6B-050D09AE1E47}" type="pres">
      <dgm:prSet presAssocID="{A4E55EFC-3E73-449A-8AE2-C49ADDC31CDF}" presName="Name10" presStyleLbl="parChTrans1D2" presStyleIdx="1" presStyleCnt="2"/>
      <dgm:spPr/>
    </dgm:pt>
    <dgm:pt modelId="{59AA4205-035A-4130-B1E6-B9499A978093}" type="pres">
      <dgm:prSet presAssocID="{AB97CD97-A0B3-4B27-B00A-D1DA644284B6}" presName="hierRoot2" presStyleCnt="0"/>
      <dgm:spPr/>
    </dgm:pt>
    <dgm:pt modelId="{98099A95-8E0F-45F9-8B23-B9EA5DC2AD15}" type="pres">
      <dgm:prSet presAssocID="{AB97CD97-A0B3-4B27-B00A-D1DA644284B6}" presName="composite2" presStyleCnt="0"/>
      <dgm:spPr/>
    </dgm:pt>
    <dgm:pt modelId="{70E90E20-263A-4763-95D0-3AA2261B0928}" type="pres">
      <dgm:prSet presAssocID="{AB97CD97-A0B3-4B27-B00A-D1DA644284B6}" presName="background2" presStyleLbl="node2" presStyleIdx="1" presStyleCnt="2"/>
      <dgm:spPr>
        <a:xfrm>
          <a:off x="5338348" y="2299004"/>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E6DC9F32-5D4D-4617-A4B5-A1D756B15DDB}" type="pres">
      <dgm:prSet presAssocID="{AB97CD97-A0B3-4B27-B00A-D1DA644284B6}" presName="text2" presStyleLbl="fgAcc2" presStyleIdx="1" presStyleCnt="2">
        <dgm:presLayoutVars>
          <dgm:chPref val="3"/>
        </dgm:presLayoutVars>
      </dgm:prSet>
      <dgm:spPr/>
    </dgm:pt>
    <dgm:pt modelId="{2CAD8ADA-EECF-49D0-B9B7-C569C0A09CF8}" type="pres">
      <dgm:prSet presAssocID="{AB97CD97-A0B3-4B27-B00A-D1DA644284B6}" presName="hierChild3" presStyleCnt="0"/>
      <dgm:spPr/>
    </dgm:pt>
    <dgm:pt modelId="{A8712F17-748D-4415-828C-B9D978F4933D}" type="pres">
      <dgm:prSet presAssocID="{F316509B-D944-437F-8C03-1CE8297F8A52}" presName="Name17" presStyleLbl="parChTrans1D3" presStyleIdx="3" presStyleCnt="6"/>
      <dgm:spPr/>
    </dgm:pt>
    <dgm:pt modelId="{8B9742ED-EF15-4D2F-8F60-0BA5EE822CFA}" type="pres">
      <dgm:prSet presAssocID="{82316058-C4D4-454D-873B-1D2742E6D423}" presName="hierRoot3" presStyleCnt="0"/>
      <dgm:spPr/>
    </dgm:pt>
    <dgm:pt modelId="{4687DF53-153B-434D-920F-65D35048277E}" type="pres">
      <dgm:prSet presAssocID="{82316058-C4D4-454D-873B-1D2742E6D423}" presName="composite3" presStyleCnt="0"/>
      <dgm:spPr/>
    </dgm:pt>
    <dgm:pt modelId="{FB6A4784-3310-4C87-813E-F7DEB062AA69}" type="pres">
      <dgm:prSet presAssocID="{82316058-C4D4-454D-873B-1D2742E6D423}" presName="background3" presStyleLbl="node3" presStyleIdx="3" presStyleCnt="6"/>
      <dgm:spPr>
        <a:xfrm>
          <a:off x="4004002"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65C6919A-5780-498D-A79B-B4749F7B08F5}" type="pres">
      <dgm:prSet presAssocID="{82316058-C4D4-454D-873B-1D2742E6D423}" presName="text3" presStyleLbl="fgAcc3" presStyleIdx="3" presStyleCnt="6">
        <dgm:presLayoutVars>
          <dgm:chPref val="3"/>
        </dgm:presLayoutVars>
      </dgm:prSet>
      <dgm:spPr/>
    </dgm:pt>
    <dgm:pt modelId="{49995D24-D0E4-4F8B-91C3-3B0CD929B532}" type="pres">
      <dgm:prSet presAssocID="{82316058-C4D4-454D-873B-1D2742E6D423}" presName="hierChild4" presStyleCnt="0"/>
      <dgm:spPr/>
    </dgm:pt>
    <dgm:pt modelId="{E0DCDCCF-FAB7-4292-92B8-92C2DFFEBB0C}" type="pres">
      <dgm:prSet presAssocID="{7588F648-5F16-4C98-A18A-9CEE9B2FD831}" presName="Name17" presStyleLbl="parChTrans1D3" presStyleIdx="4" presStyleCnt="6"/>
      <dgm:spPr/>
    </dgm:pt>
    <dgm:pt modelId="{6ABC0F12-976E-4D0E-AB8F-55E0929E81A8}" type="pres">
      <dgm:prSet presAssocID="{957BD887-49EA-4F61-A540-712694CDA794}" presName="hierRoot3" presStyleCnt="0"/>
      <dgm:spPr/>
    </dgm:pt>
    <dgm:pt modelId="{0832D0A1-D2DC-43F9-B539-96610394BD45}" type="pres">
      <dgm:prSet presAssocID="{957BD887-49EA-4F61-A540-712694CDA794}" presName="composite3" presStyleCnt="0"/>
      <dgm:spPr/>
    </dgm:pt>
    <dgm:pt modelId="{40619FDB-87E0-4434-91BB-C2409D2F07CD}" type="pres">
      <dgm:prSet presAssocID="{957BD887-49EA-4F61-A540-712694CDA794}" presName="background3" presStyleLbl="node3" presStyleIdx="4" presStyleCnt="6"/>
      <dgm:spPr>
        <a:xfrm>
          <a:off x="5338348"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970E6D9D-C1A1-447A-A8D3-74CBA206A6B9}" type="pres">
      <dgm:prSet presAssocID="{957BD887-49EA-4F61-A540-712694CDA794}" presName="text3" presStyleLbl="fgAcc3" presStyleIdx="4" presStyleCnt="6">
        <dgm:presLayoutVars>
          <dgm:chPref val="3"/>
        </dgm:presLayoutVars>
      </dgm:prSet>
      <dgm:spPr/>
    </dgm:pt>
    <dgm:pt modelId="{F5E5ADD4-09F2-4311-9535-B6CF596E2FC9}" type="pres">
      <dgm:prSet presAssocID="{957BD887-49EA-4F61-A540-712694CDA794}" presName="hierChild4" presStyleCnt="0"/>
      <dgm:spPr/>
    </dgm:pt>
    <dgm:pt modelId="{8B0150F9-CFB9-472E-9031-BD24BFBA23CF}" type="pres">
      <dgm:prSet presAssocID="{229E0A8A-97A9-4DDD-ACB1-6B458837DD1C}" presName="Name17" presStyleLbl="parChTrans1D3" presStyleIdx="5" presStyleCnt="6"/>
      <dgm:spPr/>
    </dgm:pt>
    <dgm:pt modelId="{83479153-2178-4170-90F6-80F87A968554}" type="pres">
      <dgm:prSet presAssocID="{84E56056-5D09-401E-9B0B-DDE17426DE0B}" presName="hierRoot3" presStyleCnt="0"/>
      <dgm:spPr/>
    </dgm:pt>
    <dgm:pt modelId="{64D7491F-3C2F-4052-A616-6E239EB1E2DD}" type="pres">
      <dgm:prSet presAssocID="{84E56056-5D09-401E-9B0B-DDE17426DE0B}" presName="composite3" presStyleCnt="0"/>
      <dgm:spPr/>
    </dgm:pt>
    <dgm:pt modelId="{F9538965-EFB3-4F7E-B9C7-D0026C19E961}" type="pres">
      <dgm:prSet presAssocID="{84E56056-5D09-401E-9B0B-DDE17426DE0B}" presName="background3" presStyleLbl="node3" presStyleIdx="5" presStyleCnt="6"/>
      <dgm:spPr>
        <a:xfrm>
          <a:off x="6672695" y="3309771"/>
          <a:ext cx="1091738" cy="69325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BA55D5CF-6EF6-4251-A188-53205CC30504}" type="pres">
      <dgm:prSet presAssocID="{84E56056-5D09-401E-9B0B-DDE17426DE0B}" presName="text3" presStyleLbl="fgAcc3" presStyleIdx="5" presStyleCnt="6">
        <dgm:presLayoutVars>
          <dgm:chPref val="3"/>
        </dgm:presLayoutVars>
      </dgm:prSet>
      <dgm:spPr/>
    </dgm:pt>
    <dgm:pt modelId="{632E1EF5-D0A2-4912-A1ED-98153DD3BE7A}" type="pres">
      <dgm:prSet presAssocID="{84E56056-5D09-401E-9B0B-DDE17426DE0B}" presName="hierChild4" presStyleCnt="0"/>
      <dgm:spPr/>
    </dgm:pt>
  </dgm:ptLst>
  <dgm:cxnLst>
    <dgm:cxn modelId="{5058260B-AA2B-4B12-B978-EA83A8553C28}" type="presOf" srcId="{B8619E7A-8AF1-425A-993D-FB1109DBC9C3}" destId="{70396BA1-4BE1-46B2-B45A-360B70DEE165}" srcOrd="0" destOrd="0" presId="urn:microsoft.com/office/officeart/2005/8/layout/hierarchy1"/>
    <dgm:cxn modelId="{744EC50B-5661-40FC-896D-9561040D81FD}" srcId="{93EFFC1C-6BE2-4DD5-BDA8-8BF78CD2853E}" destId="{AB97CD97-A0B3-4B27-B00A-D1DA644284B6}" srcOrd="1" destOrd="0" parTransId="{A4E55EFC-3E73-449A-8AE2-C49ADDC31CDF}" sibTransId="{89229D46-4D5C-4F10-87EB-C3E86B4DCFD2}"/>
    <dgm:cxn modelId="{ECFCB225-1EB3-48F8-BEE9-A2BDC61F4A3C}" type="presOf" srcId="{8FC0F20F-17DF-49F2-8EA0-E5AC94DE0FCF}" destId="{565A36F8-A354-4994-BBBF-5D7BAAB46C17}" srcOrd="0" destOrd="0" presId="urn:microsoft.com/office/officeart/2005/8/layout/hierarchy1"/>
    <dgm:cxn modelId="{A8696F36-7F9E-49BF-91FA-181A84C840DC}" srcId="{AB97CD97-A0B3-4B27-B00A-D1DA644284B6}" destId="{82316058-C4D4-454D-873B-1D2742E6D423}" srcOrd="0" destOrd="0" parTransId="{F316509B-D944-437F-8C03-1CE8297F8A52}" sibTransId="{8CA26E9C-B270-4D0E-BCD3-F048AC095BE3}"/>
    <dgm:cxn modelId="{10C4EF38-A2FE-4117-80D7-751655F73EA0}" srcId="{B332DF81-AB34-469E-BD47-AD9C762A4633}" destId="{B8619E7A-8AF1-425A-993D-FB1109DBC9C3}" srcOrd="1" destOrd="0" parTransId="{7FE3EF81-AA0A-4310-AF02-630AF238FC94}" sibTransId="{B8A7FC74-804B-4EF9-9D3A-BF06AB461EBB}"/>
    <dgm:cxn modelId="{862E415F-BBAE-446E-9FCA-8B9D09CEC44B}" type="presOf" srcId="{AB97CD97-A0B3-4B27-B00A-D1DA644284B6}" destId="{E6DC9F32-5D4D-4617-A4B5-A1D756B15DDB}" srcOrd="0" destOrd="0" presId="urn:microsoft.com/office/officeart/2005/8/layout/hierarchy1"/>
    <dgm:cxn modelId="{49AF2341-CEB4-482F-A0C8-9BE5D5FF57C4}" type="presOf" srcId="{E21B2E6C-C138-4C65-9AA3-0A0F8981ECBD}" destId="{5E84C3C7-8DA2-4F90-93A1-9BCB8F70856A}" srcOrd="0" destOrd="0" presId="urn:microsoft.com/office/officeart/2005/8/layout/hierarchy1"/>
    <dgm:cxn modelId="{E2F83742-3D27-426A-9032-68651DE2A2E9}" srcId="{AB97CD97-A0B3-4B27-B00A-D1DA644284B6}" destId="{84E56056-5D09-401E-9B0B-DDE17426DE0B}" srcOrd="2" destOrd="0" parTransId="{229E0A8A-97A9-4DDD-ACB1-6B458837DD1C}" sibTransId="{D5CE422D-B220-4122-8974-9A2A5F3069FA}"/>
    <dgm:cxn modelId="{B4AA5142-D280-4E88-9A20-FD69FB443E3A}" type="presOf" srcId="{F316509B-D944-437F-8C03-1CE8297F8A52}" destId="{A8712F17-748D-4415-828C-B9D978F4933D}" srcOrd="0" destOrd="0" presId="urn:microsoft.com/office/officeart/2005/8/layout/hierarchy1"/>
    <dgm:cxn modelId="{D9A13964-6F45-4323-85D5-602D991B11D6}" srcId="{93EFFC1C-6BE2-4DD5-BDA8-8BF78CD2853E}" destId="{B332DF81-AB34-469E-BD47-AD9C762A4633}" srcOrd="0" destOrd="0" parTransId="{8EDDC0F7-2BC7-4D18-AD08-CAB19542DB1A}" sibTransId="{6EF6A498-0CDA-4FD8-8561-5F81FC9CFE4D}"/>
    <dgm:cxn modelId="{FBD57D44-BC75-475C-8BA8-70DF23DD481B}" type="presOf" srcId="{7FE3EF81-AA0A-4310-AF02-630AF238FC94}" destId="{0527D80B-FA92-4743-8F5C-49F220189516}" srcOrd="0" destOrd="0" presId="urn:microsoft.com/office/officeart/2005/8/layout/hierarchy1"/>
    <dgm:cxn modelId="{CF72D265-9055-43B0-8839-DE0E1B8EE494}" srcId="{AB97CD97-A0B3-4B27-B00A-D1DA644284B6}" destId="{957BD887-49EA-4F61-A540-712694CDA794}" srcOrd="1" destOrd="0" parTransId="{7588F648-5F16-4C98-A18A-9CEE9B2FD831}" sibTransId="{FB179518-9B89-4CC2-8438-80AC5811EF61}"/>
    <dgm:cxn modelId="{B52A8C68-1EED-4E35-8EDE-547BC7A24F09}" type="presOf" srcId="{957BD887-49EA-4F61-A540-712694CDA794}" destId="{970E6D9D-C1A1-447A-A8D3-74CBA206A6B9}" srcOrd="0" destOrd="0" presId="urn:microsoft.com/office/officeart/2005/8/layout/hierarchy1"/>
    <dgm:cxn modelId="{BC522049-9CCC-4D60-82F6-D2AB36B6BC01}" type="presOf" srcId="{2ADB3869-BC4C-4CC9-A92F-0BC87E318836}" destId="{D0BD48A7-EADA-4B06-95C4-93CDF65367B8}" srcOrd="0" destOrd="0" presId="urn:microsoft.com/office/officeart/2005/8/layout/hierarchy1"/>
    <dgm:cxn modelId="{AB18A36F-9362-4193-942A-C9C41F865FFA}" type="presOf" srcId="{82316058-C4D4-454D-873B-1D2742E6D423}" destId="{65C6919A-5780-498D-A79B-B4749F7B08F5}" srcOrd="0" destOrd="0" presId="urn:microsoft.com/office/officeart/2005/8/layout/hierarchy1"/>
    <dgm:cxn modelId="{C8D4F475-088E-40AF-8303-E2DF6F21973C}" type="presOf" srcId="{93EFFC1C-6BE2-4DD5-BDA8-8BF78CD2853E}" destId="{6B574D9D-DF52-4136-879E-F878E5E9A693}" srcOrd="0" destOrd="0" presId="urn:microsoft.com/office/officeart/2005/8/layout/hierarchy1"/>
    <dgm:cxn modelId="{80AFF25A-9387-4F6C-A5EC-C801FDE70AE9}" type="presOf" srcId="{229E0A8A-97A9-4DDD-ACB1-6B458837DD1C}" destId="{8B0150F9-CFB9-472E-9031-BD24BFBA23CF}" srcOrd="0" destOrd="0" presId="urn:microsoft.com/office/officeart/2005/8/layout/hierarchy1"/>
    <dgm:cxn modelId="{371C187D-0E9F-4D30-BEA1-98395AE0BC5B}" type="presOf" srcId="{8D5C9053-3CFA-4067-BF2B-29843BD53B9B}" destId="{1A2D5F00-8002-49E0-9105-5168BA5D2758}" srcOrd="0" destOrd="0" presId="urn:microsoft.com/office/officeart/2005/8/layout/hierarchy1"/>
    <dgm:cxn modelId="{C444DF80-1398-4E48-9724-6ED928119B1D}" type="presOf" srcId="{84E56056-5D09-401E-9B0B-DDE17426DE0B}" destId="{BA55D5CF-6EF6-4251-A188-53205CC30504}" srcOrd="0" destOrd="0" presId="urn:microsoft.com/office/officeart/2005/8/layout/hierarchy1"/>
    <dgm:cxn modelId="{928EF69D-CB00-4A87-8B3B-37E6CD9DEE11}" type="presOf" srcId="{A4E55EFC-3E73-449A-8AE2-C49ADDC31CDF}" destId="{818E9F03-B8A3-41B8-9C6B-050D09AE1E47}" srcOrd="0" destOrd="0" presId="urn:microsoft.com/office/officeart/2005/8/layout/hierarchy1"/>
    <dgm:cxn modelId="{114CD1C8-117C-4129-9A1D-2417074B5F36}" type="presOf" srcId="{7588F648-5F16-4C98-A18A-9CEE9B2FD831}" destId="{E0DCDCCF-FAB7-4292-92B8-92C2DFFEBB0C}" srcOrd="0" destOrd="0" presId="urn:microsoft.com/office/officeart/2005/8/layout/hierarchy1"/>
    <dgm:cxn modelId="{2476E0D3-AE58-41DD-9DAE-249FD417C047}" type="presOf" srcId="{8EDDC0F7-2BC7-4D18-AD08-CAB19542DB1A}" destId="{9E0F51B0-629E-451D-A530-C319C10E884A}" srcOrd="0" destOrd="0" presId="urn:microsoft.com/office/officeart/2005/8/layout/hierarchy1"/>
    <dgm:cxn modelId="{C0DF9ADD-9C22-4B1F-9149-9D7BACF6D4BF}" srcId="{44F62575-C8CB-476B-B3CF-35CB930061FB}" destId="{93EFFC1C-6BE2-4DD5-BDA8-8BF78CD2853E}" srcOrd="0" destOrd="0" parTransId="{4888C4E1-4FA9-4929-8952-C623025BF1A9}" sibTransId="{3043A0F0-8067-4D18-8AD1-D7B048B2D651}"/>
    <dgm:cxn modelId="{7E7A64ED-DDE8-45EA-AFD9-66F242F4F174}" srcId="{B332DF81-AB34-469E-BD47-AD9C762A4633}" destId="{E21B2E6C-C138-4C65-9AA3-0A0F8981ECBD}" srcOrd="0" destOrd="0" parTransId="{8FC0F20F-17DF-49F2-8EA0-E5AC94DE0FCF}" sibTransId="{C6A2ECC0-D3BC-4B9D-8BF0-7EB635DE1F36}"/>
    <dgm:cxn modelId="{729816F2-5404-4454-AC19-9EB17B381845}" type="presOf" srcId="{B332DF81-AB34-469E-BD47-AD9C762A4633}" destId="{7F61B63B-5A5E-49F8-8A67-C636E66AA2A5}"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D41341B4-2284-4F1A-81C1-1B25B615BCC2}" type="presParOf" srcId="{5C94C66D-FFE2-4196-B4B5-8E73CFB8900E}" destId="{86B81ED2-4FB6-4B24-9907-D628A0B4DA46}" srcOrd="0" destOrd="0" presId="urn:microsoft.com/office/officeart/2005/8/layout/hierarchy1"/>
    <dgm:cxn modelId="{AC5094D1-04D0-4DC1-9556-54211BCF155F}" type="presParOf" srcId="{86B81ED2-4FB6-4B24-9907-D628A0B4DA46}" destId="{475EC95A-C2F5-4D06-B26E-AE0EAF32EDAD}" srcOrd="0" destOrd="0" presId="urn:microsoft.com/office/officeart/2005/8/layout/hierarchy1"/>
    <dgm:cxn modelId="{150C51E0-5816-4404-AE9F-1C14F87B4A8D}" type="presParOf" srcId="{475EC95A-C2F5-4D06-B26E-AE0EAF32EDAD}" destId="{CFE43680-2CCD-49C6-946D-31202FD3AFF9}" srcOrd="0" destOrd="0" presId="urn:microsoft.com/office/officeart/2005/8/layout/hierarchy1"/>
    <dgm:cxn modelId="{9B65D476-F903-4C95-A9D6-9EA20A8861BC}" type="presParOf" srcId="{475EC95A-C2F5-4D06-B26E-AE0EAF32EDAD}" destId="{6B574D9D-DF52-4136-879E-F878E5E9A693}" srcOrd="1" destOrd="0" presId="urn:microsoft.com/office/officeart/2005/8/layout/hierarchy1"/>
    <dgm:cxn modelId="{3D80B6BA-A842-45B5-8F6E-4763525FEAEB}" type="presParOf" srcId="{86B81ED2-4FB6-4B24-9907-D628A0B4DA46}" destId="{9B58A297-F304-4474-8B40-B245795870DA}" srcOrd="1" destOrd="0" presId="urn:microsoft.com/office/officeart/2005/8/layout/hierarchy1"/>
    <dgm:cxn modelId="{058463F9-6DE4-4456-88E1-03EFC5A74468}" type="presParOf" srcId="{9B58A297-F304-4474-8B40-B245795870DA}" destId="{9E0F51B0-629E-451D-A530-C319C10E884A}" srcOrd="0" destOrd="0" presId="urn:microsoft.com/office/officeart/2005/8/layout/hierarchy1"/>
    <dgm:cxn modelId="{3F6676CE-23DB-47A9-8273-815AD31A1734}" type="presParOf" srcId="{9B58A297-F304-4474-8B40-B245795870DA}" destId="{7194B917-5015-453C-AA79-BFB7739B4217}" srcOrd="1" destOrd="0" presId="urn:microsoft.com/office/officeart/2005/8/layout/hierarchy1"/>
    <dgm:cxn modelId="{717A9F73-CD1C-49DE-A556-510E1B8CCCD4}" type="presParOf" srcId="{7194B917-5015-453C-AA79-BFB7739B4217}" destId="{8E989FED-0C4C-41F7-9499-FB02201D3AD5}" srcOrd="0" destOrd="0" presId="urn:microsoft.com/office/officeart/2005/8/layout/hierarchy1"/>
    <dgm:cxn modelId="{E39F957D-5895-41A8-B53D-25BF735D7584}" type="presParOf" srcId="{8E989FED-0C4C-41F7-9499-FB02201D3AD5}" destId="{B9552CC7-A733-46D2-B3DF-554D177C1F1E}" srcOrd="0" destOrd="0" presId="urn:microsoft.com/office/officeart/2005/8/layout/hierarchy1"/>
    <dgm:cxn modelId="{AA21E5B2-BBC0-4AFE-AF0B-C984F3156E56}" type="presParOf" srcId="{8E989FED-0C4C-41F7-9499-FB02201D3AD5}" destId="{7F61B63B-5A5E-49F8-8A67-C636E66AA2A5}" srcOrd="1" destOrd="0" presId="urn:microsoft.com/office/officeart/2005/8/layout/hierarchy1"/>
    <dgm:cxn modelId="{80F675A0-50A7-4B16-99F7-A0A600DC72B1}" type="presParOf" srcId="{7194B917-5015-453C-AA79-BFB7739B4217}" destId="{69D57EE0-B079-4C08-B850-D2BB9FBD64C8}" srcOrd="1" destOrd="0" presId="urn:microsoft.com/office/officeart/2005/8/layout/hierarchy1"/>
    <dgm:cxn modelId="{94CF197D-816A-4B6D-A319-8CAF71845454}" type="presParOf" srcId="{69D57EE0-B079-4C08-B850-D2BB9FBD64C8}" destId="{565A36F8-A354-4994-BBBF-5D7BAAB46C17}" srcOrd="0" destOrd="0" presId="urn:microsoft.com/office/officeart/2005/8/layout/hierarchy1"/>
    <dgm:cxn modelId="{EAB06F9F-FF95-4E50-B5A7-16FA20DD40F9}" type="presParOf" srcId="{69D57EE0-B079-4C08-B850-D2BB9FBD64C8}" destId="{FB818B7E-C35A-42B7-9522-DBA6AB9E3C33}" srcOrd="1" destOrd="0" presId="urn:microsoft.com/office/officeart/2005/8/layout/hierarchy1"/>
    <dgm:cxn modelId="{EC30828B-C99B-4A6B-B08B-F1E7FD35FE35}" type="presParOf" srcId="{FB818B7E-C35A-42B7-9522-DBA6AB9E3C33}" destId="{C69043F1-50D9-4DD4-92B7-08B29324B48B}" srcOrd="0" destOrd="0" presId="urn:microsoft.com/office/officeart/2005/8/layout/hierarchy1"/>
    <dgm:cxn modelId="{99177840-D50F-4903-8FF4-C89AA2C15D68}" type="presParOf" srcId="{C69043F1-50D9-4DD4-92B7-08B29324B48B}" destId="{69CC81EF-A902-4EAE-8C3C-0B3054FD6A58}" srcOrd="0" destOrd="0" presId="urn:microsoft.com/office/officeart/2005/8/layout/hierarchy1"/>
    <dgm:cxn modelId="{DE215C11-E2F1-4F0E-BB3B-78AA89C86FE8}" type="presParOf" srcId="{C69043F1-50D9-4DD4-92B7-08B29324B48B}" destId="{5E84C3C7-8DA2-4F90-93A1-9BCB8F70856A}" srcOrd="1" destOrd="0" presId="urn:microsoft.com/office/officeart/2005/8/layout/hierarchy1"/>
    <dgm:cxn modelId="{1411CB3F-E8AF-4126-B045-2AAB40979B27}" type="presParOf" srcId="{FB818B7E-C35A-42B7-9522-DBA6AB9E3C33}" destId="{1B57B2D8-CE8B-43DC-923E-5486B2CB055B}" srcOrd="1" destOrd="0" presId="urn:microsoft.com/office/officeart/2005/8/layout/hierarchy1"/>
    <dgm:cxn modelId="{86EED58D-D76A-4689-B2E6-A8F6322C3A44}" type="presParOf" srcId="{69D57EE0-B079-4C08-B850-D2BB9FBD64C8}" destId="{0527D80B-FA92-4743-8F5C-49F220189516}" srcOrd="2" destOrd="0" presId="urn:microsoft.com/office/officeart/2005/8/layout/hierarchy1"/>
    <dgm:cxn modelId="{F9192089-F1CA-4B24-AFF9-5C1D0EEFEE35}" type="presParOf" srcId="{69D57EE0-B079-4C08-B850-D2BB9FBD64C8}" destId="{F034AB12-77E9-499B-8545-F8FE71565446}" srcOrd="3" destOrd="0" presId="urn:microsoft.com/office/officeart/2005/8/layout/hierarchy1"/>
    <dgm:cxn modelId="{EDA801A9-BAA9-4BF8-A3F0-A96E36AB1F3D}" type="presParOf" srcId="{F034AB12-77E9-499B-8545-F8FE71565446}" destId="{DCC99A2F-A4F0-44BA-92E8-D673F7583DE7}" srcOrd="0" destOrd="0" presId="urn:microsoft.com/office/officeart/2005/8/layout/hierarchy1"/>
    <dgm:cxn modelId="{B7999216-2A2A-4845-9295-56185E01FBDC}" type="presParOf" srcId="{DCC99A2F-A4F0-44BA-92E8-D673F7583DE7}" destId="{1F5F3DA3-EDDF-4FD6-96CA-2A85854E1C66}" srcOrd="0" destOrd="0" presId="urn:microsoft.com/office/officeart/2005/8/layout/hierarchy1"/>
    <dgm:cxn modelId="{E6548403-B737-4F4E-9EBA-1ECCB18E7550}" type="presParOf" srcId="{DCC99A2F-A4F0-44BA-92E8-D673F7583DE7}" destId="{70396BA1-4BE1-46B2-B45A-360B70DEE165}" srcOrd="1" destOrd="0" presId="urn:microsoft.com/office/officeart/2005/8/layout/hierarchy1"/>
    <dgm:cxn modelId="{9246077A-3593-4A7E-8C55-9D76C37F301F}" type="presParOf" srcId="{F034AB12-77E9-499B-8545-F8FE71565446}" destId="{C59B0E9E-6251-4EB3-9B64-8940A6619169}" srcOrd="1" destOrd="0" presId="urn:microsoft.com/office/officeart/2005/8/layout/hierarchy1"/>
    <dgm:cxn modelId="{D373E002-7FEE-4C33-9850-1C908877CBB6}" type="presParOf" srcId="{69D57EE0-B079-4C08-B850-D2BB9FBD64C8}" destId="{D0BD48A7-EADA-4B06-95C4-93CDF65367B8}" srcOrd="4" destOrd="0" presId="urn:microsoft.com/office/officeart/2005/8/layout/hierarchy1"/>
    <dgm:cxn modelId="{4A62ECD3-A59E-40EB-A67E-44241670430C}" type="presParOf" srcId="{69D57EE0-B079-4C08-B850-D2BB9FBD64C8}" destId="{BF28558D-2719-4D75-984B-84CF550D6C03}" srcOrd="5" destOrd="0" presId="urn:microsoft.com/office/officeart/2005/8/layout/hierarchy1"/>
    <dgm:cxn modelId="{1E6AA49F-4EFD-46B8-BE66-D0EF98BD9B54}" type="presParOf" srcId="{BF28558D-2719-4D75-984B-84CF550D6C03}" destId="{28E6EB46-65B7-4257-B30A-A9024DE15231}" srcOrd="0" destOrd="0" presId="urn:microsoft.com/office/officeart/2005/8/layout/hierarchy1"/>
    <dgm:cxn modelId="{2571CE88-F316-4C4B-AC8E-16A5466A274B}" type="presParOf" srcId="{28E6EB46-65B7-4257-B30A-A9024DE15231}" destId="{A4DF0994-A2A4-4206-8B05-5E6814DFFA63}" srcOrd="0" destOrd="0" presId="urn:microsoft.com/office/officeart/2005/8/layout/hierarchy1"/>
    <dgm:cxn modelId="{2E8E0107-A5C7-4CAE-ACFF-60A2DD031DDB}" type="presParOf" srcId="{28E6EB46-65B7-4257-B30A-A9024DE15231}" destId="{1A2D5F00-8002-49E0-9105-5168BA5D2758}" srcOrd="1" destOrd="0" presId="urn:microsoft.com/office/officeart/2005/8/layout/hierarchy1"/>
    <dgm:cxn modelId="{EACA0AF3-309C-462F-99A2-6C5DDFD1D74C}" type="presParOf" srcId="{BF28558D-2719-4D75-984B-84CF550D6C03}" destId="{3F870261-0D03-4055-BF85-BB4406422F81}" srcOrd="1" destOrd="0" presId="urn:microsoft.com/office/officeart/2005/8/layout/hierarchy1"/>
    <dgm:cxn modelId="{8D33AB93-7038-4C94-B3F7-D384CF778505}" type="presParOf" srcId="{9B58A297-F304-4474-8B40-B245795870DA}" destId="{818E9F03-B8A3-41B8-9C6B-050D09AE1E47}" srcOrd="2" destOrd="0" presId="urn:microsoft.com/office/officeart/2005/8/layout/hierarchy1"/>
    <dgm:cxn modelId="{3760B049-A824-40AE-B253-3C9DEFEF81C3}" type="presParOf" srcId="{9B58A297-F304-4474-8B40-B245795870DA}" destId="{59AA4205-035A-4130-B1E6-B9499A978093}" srcOrd="3" destOrd="0" presId="urn:microsoft.com/office/officeart/2005/8/layout/hierarchy1"/>
    <dgm:cxn modelId="{D1BDAECE-F123-47A0-97F4-2311ABEC3F57}" type="presParOf" srcId="{59AA4205-035A-4130-B1E6-B9499A978093}" destId="{98099A95-8E0F-45F9-8B23-B9EA5DC2AD15}" srcOrd="0" destOrd="0" presId="urn:microsoft.com/office/officeart/2005/8/layout/hierarchy1"/>
    <dgm:cxn modelId="{163F1ADD-0763-456F-B1EC-A11AE1D78778}" type="presParOf" srcId="{98099A95-8E0F-45F9-8B23-B9EA5DC2AD15}" destId="{70E90E20-263A-4763-95D0-3AA2261B0928}" srcOrd="0" destOrd="0" presId="urn:microsoft.com/office/officeart/2005/8/layout/hierarchy1"/>
    <dgm:cxn modelId="{2025AE77-EB9A-427D-A096-F1BA9505A8FF}" type="presParOf" srcId="{98099A95-8E0F-45F9-8B23-B9EA5DC2AD15}" destId="{E6DC9F32-5D4D-4617-A4B5-A1D756B15DDB}" srcOrd="1" destOrd="0" presId="urn:microsoft.com/office/officeart/2005/8/layout/hierarchy1"/>
    <dgm:cxn modelId="{05F10233-7EEB-4E00-AF01-877880036923}" type="presParOf" srcId="{59AA4205-035A-4130-B1E6-B9499A978093}" destId="{2CAD8ADA-EECF-49D0-B9B7-C569C0A09CF8}" srcOrd="1" destOrd="0" presId="urn:microsoft.com/office/officeart/2005/8/layout/hierarchy1"/>
    <dgm:cxn modelId="{83F08CD7-94AF-4EE7-901D-A9F3EEF92298}" type="presParOf" srcId="{2CAD8ADA-EECF-49D0-B9B7-C569C0A09CF8}" destId="{A8712F17-748D-4415-828C-B9D978F4933D}" srcOrd="0" destOrd="0" presId="urn:microsoft.com/office/officeart/2005/8/layout/hierarchy1"/>
    <dgm:cxn modelId="{96D84E0D-52EC-4599-A492-17A613708C6B}" type="presParOf" srcId="{2CAD8ADA-EECF-49D0-B9B7-C569C0A09CF8}" destId="{8B9742ED-EF15-4D2F-8F60-0BA5EE822CFA}" srcOrd="1" destOrd="0" presId="urn:microsoft.com/office/officeart/2005/8/layout/hierarchy1"/>
    <dgm:cxn modelId="{3BB333C8-509E-4996-9A8E-4195B09E0F4A}" type="presParOf" srcId="{8B9742ED-EF15-4D2F-8F60-0BA5EE822CFA}" destId="{4687DF53-153B-434D-920F-65D35048277E}" srcOrd="0" destOrd="0" presId="urn:microsoft.com/office/officeart/2005/8/layout/hierarchy1"/>
    <dgm:cxn modelId="{BF3E312B-C0B3-40AC-800F-6F300F62377C}" type="presParOf" srcId="{4687DF53-153B-434D-920F-65D35048277E}" destId="{FB6A4784-3310-4C87-813E-F7DEB062AA69}" srcOrd="0" destOrd="0" presId="urn:microsoft.com/office/officeart/2005/8/layout/hierarchy1"/>
    <dgm:cxn modelId="{776F7F91-D41B-4192-B946-35E16A5998CF}" type="presParOf" srcId="{4687DF53-153B-434D-920F-65D35048277E}" destId="{65C6919A-5780-498D-A79B-B4749F7B08F5}" srcOrd="1" destOrd="0" presId="urn:microsoft.com/office/officeart/2005/8/layout/hierarchy1"/>
    <dgm:cxn modelId="{CFC037B3-2AE7-488C-8008-643FFCAC6A12}" type="presParOf" srcId="{8B9742ED-EF15-4D2F-8F60-0BA5EE822CFA}" destId="{49995D24-D0E4-4F8B-91C3-3B0CD929B532}" srcOrd="1" destOrd="0" presId="urn:microsoft.com/office/officeart/2005/8/layout/hierarchy1"/>
    <dgm:cxn modelId="{E95DB2E2-D3ED-4B5A-9ADD-525EA2F39159}" type="presParOf" srcId="{2CAD8ADA-EECF-49D0-B9B7-C569C0A09CF8}" destId="{E0DCDCCF-FAB7-4292-92B8-92C2DFFEBB0C}" srcOrd="2" destOrd="0" presId="urn:microsoft.com/office/officeart/2005/8/layout/hierarchy1"/>
    <dgm:cxn modelId="{9717767A-1435-4508-B17B-317F4FC79ADC}" type="presParOf" srcId="{2CAD8ADA-EECF-49D0-B9B7-C569C0A09CF8}" destId="{6ABC0F12-976E-4D0E-AB8F-55E0929E81A8}" srcOrd="3" destOrd="0" presId="urn:microsoft.com/office/officeart/2005/8/layout/hierarchy1"/>
    <dgm:cxn modelId="{14690A23-6AB5-4BE1-AA71-117D5E36A34E}" type="presParOf" srcId="{6ABC0F12-976E-4D0E-AB8F-55E0929E81A8}" destId="{0832D0A1-D2DC-43F9-B539-96610394BD45}" srcOrd="0" destOrd="0" presId="urn:microsoft.com/office/officeart/2005/8/layout/hierarchy1"/>
    <dgm:cxn modelId="{A0EDC162-232B-4183-92B8-C37751244230}" type="presParOf" srcId="{0832D0A1-D2DC-43F9-B539-96610394BD45}" destId="{40619FDB-87E0-4434-91BB-C2409D2F07CD}" srcOrd="0" destOrd="0" presId="urn:microsoft.com/office/officeart/2005/8/layout/hierarchy1"/>
    <dgm:cxn modelId="{B7A8A7F1-30CF-4946-AAEC-7ECC5E954752}" type="presParOf" srcId="{0832D0A1-D2DC-43F9-B539-96610394BD45}" destId="{970E6D9D-C1A1-447A-A8D3-74CBA206A6B9}" srcOrd="1" destOrd="0" presId="urn:microsoft.com/office/officeart/2005/8/layout/hierarchy1"/>
    <dgm:cxn modelId="{7519A475-21B5-4860-812B-E8F45505CCD4}" type="presParOf" srcId="{6ABC0F12-976E-4D0E-AB8F-55E0929E81A8}" destId="{F5E5ADD4-09F2-4311-9535-B6CF596E2FC9}" srcOrd="1" destOrd="0" presId="urn:microsoft.com/office/officeart/2005/8/layout/hierarchy1"/>
    <dgm:cxn modelId="{FDA4B548-AC5B-414D-81EB-DEA8F524B723}" type="presParOf" srcId="{2CAD8ADA-EECF-49D0-B9B7-C569C0A09CF8}" destId="{8B0150F9-CFB9-472E-9031-BD24BFBA23CF}" srcOrd="4" destOrd="0" presId="urn:microsoft.com/office/officeart/2005/8/layout/hierarchy1"/>
    <dgm:cxn modelId="{3A452AE0-3B1E-4B61-920C-78B5544FC032}" type="presParOf" srcId="{2CAD8ADA-EECF-49D0-B9B7-C569C0A09CF8}" destId="{83479153-2178-4170-90F6-80F87A968554}" srcOrd="5" destOrd="0" presId="urn:microsoft.com/office/officeart/2005/8/layout/hierarchy1"/>
    <dgm:cxn modelId="{B8D637F9-529C-4683-8A9D-58869A5FA537}" type="presParOf" srcId="{83479153-2178-4170-90F6-80F87A968554}" destId="{64D7491F-3C2F-4052-A616-6E239EB1E2DD}" srcOrd="0" destOrd="0" presId="urn:microsoft.com/office/officeart/2005/8/layout/hierarchy1"/>
    <dgm:cxn modelId="{AD038404-D6C4-445B-B5BE-B5D933A57856}" type="presParOf" srcId="{64D7491F-3C2F-4052-A616-6E239EB1E2DD}" destId="{F9538965-EFB3-4F7E-B9C7-D0026C19E961}" srcOrd="0" destOrd="0" presId="urn:microsoft.com/office/officeart/2005/8/layout/hierarchy1"/>
    <dgm:cxn modelId="{D7BE585F-D038-494A-8054-7FCB377F66E9}" type="presParOf" srcId="{64D7491F-3C2F-4052-A616-6E239EB1E2DD}" destId="{BA55D5CF-6EF6-4251-A188-53205CC30504}" srcOrd="1" destOrd="0" presId="urn:microsoft.com/office/officeart/2005/8/layout/hierarchy1"/>
    <dgm:cxn modelId="{03433B8C-370F-4F33-A31B-1711AFC45B8B}" type="presParOf" srcId="{83479153-2178-4170-90F6-80F87A968554}" destId="{632E1EF5-D0A2-4912-A1ED-98153DD3BE7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332DF81-AB34-469E-BD47-AD9C762A4633}">
      <dgm:prSet phldrT="[Text]"/>
      <dgm:spPr>
        <a:xfrm>
          <a:off x="2957512" y="1089249"/>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a:t>
          </a:r>
        </a:p>
      </dgm:t>
    </dgm:pt>
    <dgm:pt modelId="{8EDDC0F7-2BC7-4D18-AD08-CAB19542DB1A}" type="parTrans" cxnId="{D9A13964-6F45-4323-85D5-602D991B11D6}">
      <dgm:prSe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2957512"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GIS</a:t>
          </a:r>
        </a:p>
      </dgm:t>
    </dgm:pt>
    <dgm:pt modelId="{7FE3EF81-AA0A-4310-AF02-630AF238FC94}" type="parTrans" cxnId="{10C4EF38-A2FE-4117-80D7-751655F73EA0}">
      <dgm:prSet/>
      <dgm: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5668565"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Remote Sensing</a:t>
          </a:r>
        </a:p>
      </dgm:t>
    </dgm:pt>
    <dgm:pt modelId="{2ADB3869-BC4C-4CC9-A92F-0BC87E318836}" type="parTrans" cxnId="{92EE88F5-CF37-4A49-9B4E-42ED7694C3F3}">
      <dgm:prSet/>
      <dgm: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E21B2E6C-C138-4C65-9AA3-0A0F8981ECBD}">
      <dgm:prSet phldrT="[Text]"/>
      <dgm:spPr>
        <a:xfrm>
          <a:off x="246459"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GPS</a:t>
          </a:r>
        </a:p>
      </dgm:t>
    </dgm:pt>
    <dgm:pt modelId="{8FC0F20F-17DF-49F2-8EA0-E5AC94DE0FCF}" type="parTrans" cxnId="{7E7A64ED-DDE8-45EA-AFD9-66F242F4F174}">
      <dgm:prSet/>
      <dgm: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606C797F-FA6F-4FD9-A1C4-000BB45ECF2D}" type="pres">
      <dgm:prSet presAssocID="{B332DF81-AB34-469E-BD47-AD9C762A4633}" presName="hierRoot1" presStyleCnt="0"/>
      <dgm:spPr/>
    </dgm:pt>
    <dgm:pt modelId="{0B4FCC17-5F62-46F6-9CD2-993216F832FB}" type="pres">
      <dgm:prSet presAssocID="{B332DF81-AB34-469E-BD47-AD9C762A4633}" presName="composite" presStyleCnt="0"/>
      <dgm:spPr/>
    </dgm:pt>
    <dgm:pt modelId="{CDA8984D-BEDA-42C2-A298-809B118AB1E3}" type="pres">
      <dgm:prSet presAssocID="{B332DF81-AB34-469E-BD47-AD9C762A4633}" presName="background" presStyleLbl="node0" presStyleIdx="0" presStyleCnt="1"/>
      <dgm: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4635C443-26DC-4166-8153-A990C2BF9103}" type="pres">
      <dgm:prSet presAssocID="{B332DF81-AB34-469E-BD47-AD9C762A4633}" presName="text" presStyleLbl="fgAcc0" presStyleIdx="0" presStyleCnt="1">
        <dgm:presLayoutVars>
          <dgm:chPref val="3"/>
        </dgm:presLayoutVars>
      </dgm:prSet>
      <dgm:spPr/>
    </dgm:pt>
    <dgm:pt modelId="{9C48EB50-5859-4BF4-A9F0-37C0D9BFD6C4}" type="pres">
      <dgm:prSet presAssocID="{B332DF81-AB34-469E-BD47-AD9C762A4633}" presName="hierChild2" presStyleCnt="0"/>
      <dgm:spPr/>
    </dgm:pt>
    <dgm:pt modelId="{23E23318-2D1A-49CD-A61B-5037374E80A1}" type="pres">
      <dgm:prSet presAssocID="{8FC0F20F-17DF-49F2-8EA0-E5AC94DE0FCF}" presName="Name10" presStyleLbl="parChTrans1D2" presStyleIdx="0" presStyleCnt="3"/>
      <dgm:spPr/>
    </dgm:pt>
    <dgm:pt modelId="{FF0A032B-A6B8-4700-98B1-EDC2BCF8C12C}" type="pres">
      <dgm:prSet presAssocID="{E21B2E6C-C138-4C65-9AA3-0A0F8981ECBD}" presName="hierRoot2" presStyleCnt="0"/>
      <dgm:spPr/>
    </dgm:pt>
    <dgm:pt modelId="{BCC7335D-8929-4984-829A-3731FEAE8F10}" type="pres">
      <dgm:prSet presAssocID="{E21B2E6C-C138-4C65-9AA3-0A0F8981ECBD}" presName="composite2" presStyleCnt="0"/>
      <dgm:spPr/>
    </dgm:pt>
    <dgm:pt modelId="{28BE9C5F-B14A-4167-892A-DBE19627EBED}" type="pres">
      <dgm:prSet presAssocID="{E21B2E6C-C138-4C65-9AA3-0A0F8981ECBD}" presName="background2" presStyleLbl="node2" presStyleIdx="0" presStyleCnt="3"/>
      <dgm: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FC85EEC-D0D5-461E-BA31-7E3ED2E1DAA2}" type="pres">
      <dgm:prSet presAssocID="{E21B2E6C-C138-4C65-9AA3-0A0F8981ECBD}" presName="text2" presStyleLbl="fgAcc2" presStyleIdx="0" presStyleCnt="3">
        <dgm:presLayoutVars>
          <dgm:chPref val="3"/>
        </dgm:presLayoutVars>
      </dgm:prSet>
      <dgm:spPr/>
    </dgm:pt>
    <dgm:pt modelId="{8439649D-DD0C-4B49-BC12-D821DB10A346}" type="pres">
      <dgm:prSet presAssocID="{E21B2E6C-C138-4C65-9AA3-0A0F8981ECBD}" presName="hierChild3" presStyleCnt="0"/>
      <dgm:spPr/>
    </dgm:pt>
    <dgm:pt modelId="{E43ED0C2-BB33-49ED-8EA5-8E2902330052}" type="pres">
      <dgm:prSet presAssocID="{7FE3EF81-AA0A-4310-AF02-630AF238FC94}" presName="Name10" presStyleLbl="parChTrans1D2" presStyleIdx="1" presStyleCnt="3"/>
      <dgm:spPr/>
    </dgm:pt>
    <dgm:pt modelId="{A8C3E2F6-75F7-4ABD-B86B-C8343EC7AB05}" type="pres">
      <dgm:prSet presAssocID="{B8619E7A-8AF1-425A-993D-FB1109DBC9C3}" presName="hierRoot2" presStyleCnt="0"/>
      <dgm:spPr/>
    </dgm:pt>
    <dgm:pt modelId="{788386BA-AC71-473C-8A58-D97065D1FCD1}" type="pres">
      <dgm:prSet presAssocID="{B8619E7A-8AF1-425A-993D-FB1109DBC9C3}" presName="composite2" presStyleCnt="0"/>
      <dgm:spPr/>
    </dgm:pt>
    <dgm:pt modelId="{CD6F5AB3-DA93-484B-9592-C41CB9D06BFF}" type="pres">
      <dgm:prSet presAssocID="{B8619E7A-8AF1-425A-993D-FB1109DBC9C3}" presName="background2" presStyleLbl="node2" presStyleIdx="1" presStyleCnt="3"/>
      <dgm: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DC0F0893-F451-49DE-AD63-0E642BE23410}" type="pres">
      <dgm:prSet presAssocID="{B8619E7A-8AF1-425A-993D-FB1109DBC9C3}" presName="text2" presStyleLbl="fgAcc2" presStyleIdx="1" presStyleCnt="3">
        <dgm:presLayoutVars>
          <dgm:chPref val="3"/>
        </dgm:presLayoutVars>
      </dgm:prSet>
      <dgm:spPr/>
    </dgm:pt>
    <dgm:pt modelId="{AA843BEB-E29E-42D3-B6C9-087BBC23CA2B}" type="pres">
      <dgm:prSet presAssocID="{B8619E7A-8AF1-425A-993D-FB1109DBC9C3}" presName="hierChild3" presStyleCnt="0"/>
      <dgm:spPr/>
    </dgm:pt>
    <dgm:pt modelId="{868607DA-3024-47F8-86EC-4D346C94D191}" type="pres">
      <dgm:prSet presAssocID="{2ADB3869-BC4C-4CC9-A92F-0BC87E318836}" presName="Name10" presStyleLbl="parChTrans1D2" presStyleIdx="2" presStyleCnt="3"/>
      <dgm:spPr/>
    </dgm:pt>
    <dgm:pt modelId="{D7FA6353-C8EB-4468-B7CB-09C3299DDD6E}" type="pres">
      <dgm:prSet presAssocID="{8D5C9053-3CFA-4067-BF2B-29843BD53B9B}" presName="hierRoot2" presStyleCnt="0"/>
      <dgm:spPr/>
    </dgm:pt>
    <dgm:pt modelId="{A21718C1-3240-49B3-B013-4ACB72EB74E7}" type="pres">
      <dgm:prSet presAssocID="{8D5C9053-3CFA-4067-BF2B-29843BD53B9B}" presName="composite2" presStyleCnt="0"/>
      <dgm:spPr/>
    </dgm:pt>
    <dgm:pt modelId="{B0609EBA-4EA7-4332-898F-34EFEB2F78F9}" type="pres">
      <dgm:prSet presAssocID="{8D5C9053-3CFA-4067-BF2B-29843BD53B9B}" presName="background2" presStyleLbl="node2" presStyleIdx="2" presStyleCnt="3"/>
      <dgm: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3D5CC9D-61CF-418F-9653-067CFE0305C8}" type="pres">
      <dgm:prSet presAssocID="{8D5C9053-3CFA-4067-BF2B-29843BD53B9B}" presName="text2" presStyleLbl="fgAcc2" presStyleIdx="2" presStyleCnt="3">
        <dgm:presLayoutVars>
          <dgm:chPref val="3"/>
        </dgm:presLayoutVars>
      </dgm:prSet>
      <dgm:spPr/>
    </dgm:pt>
    <dgm:pt modelId="{E02706AA-EDFA-42BC-BC33-FE65B94672F9}" type="pres">
      <dgm:prSet presAssocID="{8D5C9053-3CFA-4067-BF2B-29843BD53B9B}" presName="hierChild3" presStyleCnt="0"/>
      <dgm:spPr/>
    </dgm:pt>
  </dgm:ptLst>
  <dgm:cxnLst>
    <dgm:cxn modelId="{E639D420-4449-442C-B8AC-235A15A7C846}" type="presOf" srcId="{E21B2E6C-C138-4C65-9AA3-0A0F8981ECBD}" destId="{0FC85EEC-D0D5-461E-BA31-7E3ED2E1DAA2}" srcOrd="0" destOrd="0" presId="urn:microsoft.com/office/officeart/2005/8/layout/hierarchy1"/>
    <dgm:cxn modelId="{10C4EF38-A2FE-4117-80D7-751655F73EA0}" srcId="{B332DF81-AB34-469E-BD47-AD9C762A4633}" destId="{B8619E7A-8AF1-425A-993D-FB1109DBC9C3}" srcOrd="1" destOrd="0" parTransId="{7FE3EF81-AA0A-4310-AF02-630AF238FC94}" sibTransId="{B8A7FC74-804B-4EF9-9D3A-BF06AB461EBB}"/>
    <dgm:cxn modelId="{BFD5AE3A-DBC9-4D38-9871-A3D0D249DFFA}" type="presOf" srcId="{8FC0F20F-17DF-49F2-8EA0-E5AC94DE0FCF}" destId="{23E23318-2D1A-49CD-A61B-5037374E80A1}" srcOrd="0" destOrd="0" presId="urn:microsoft.com/office/officeart/2005/8/layout/hierarchy1"/>
    <dgm:cxn modelId="{D9A13964-6F45-4323-85D5-602D991B11D6}" srcId="{44F62575-C8CB-476B-B3CF-35CB930061FB}" destId="{B332DF81-AB34-469E-BD47-AD9C762A4633}" srcOrd="0" destOrd="0" parTransId="{8EDDC0F7-2BC7-4D18-AD08-CAB19542DB1A}" sibTransId="{6EF6A498-0CDA-4FD8-8561-5F81FC9CFE4D}"/>
    <dgm:cxn modelId="{E79010A0-666B-4A7E-83B9-6E9454C0B637}" type="presOf" srcId="{2ADB3869-BC4C-4CC9-A92F-0BC87E318836}" destId="{868607DA-3024-47F8-86EC-4D346C94D191}" srcOrd="0" destOrd="0" presId="urn:microsoft.com/office/officeart/2005/8/layout/hierarchy1"/>
    <dgm:cxn modelId="{B4FC60CB-7D69-436E-B650-FA8ADCE76ACB}" type="presOf" srcId="{8D5C9053-3CFA-4067-BF2B-29843BD53B9B}" destId="{03D5CC9D-61CF-418F-9653-067CFE0305C8}" srcOrd="0" destOrd="0" presId="urn:microsoft.com/office/officeart/2005/8/layout/hierarchy1"/>
    <dgm:cxn modelId="{3B96ABD8-9C1D-4DB1-8569-C43438A6DFF7}" type="presOf" srcId="{B8619E7A-8AF1-425A-993D-FB1109DBC9C3}" destId="{DC0F0893-F451-49DE-AD63-0E642BE23410}" srcOrd="0" destOrd="0" presId="urn:microsoft.com/office/officeart/2005/8/layout/hierarchy1"/>
    <dgm:cxn modelId="{86334BE6-95FE-40EB-AA47-5F11DAE2306B}" type="presOf" srcId="{7FE3EF81-AA0A-4310-AF02-630AF238FC94}" destId="{E43ED0C2-BB33-49ED-8EA5-8E2902330052}"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8840F5EE-F426-4CAF-A553-A1510949971D}" type="presOf" srcId="{B332DF81-AB34-469E-BD47-AD9C762A4633}" destId="{4635C443-26DC-4166-8153-A990C2BF9103}"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257E2B32-90A3-467B-A998-54FCB5B2811F}" type="presParOf" srcId="{5C94C66D-FFE2-4196-B4B5-8E73CFB8900E}" destId="{606C797F-FA6F-4FD9-A1C4-000BB45ECF2D}" srcOrd="0" destOrd="0" presId="urn:microsoft.com/office/officeart/2005/8/layout/hierarchy1"/>
    <dgm:cxn modelId="{3D7E77D1-FE2E-4125-B3D8-9D1E33CE7231}" type="presParOf" srcId="{606C797F-FA6F-4FD9-A1C4-000BB45ECF2D}" destId="{0B4FCC17-5F62-46F6-9CD2-993216F832FB}" srcOrd="0" destOrd="0" presId="urn:microsoft.com/office/officeart/2005/8/layout/hierarchy1"/>
    <dgm:cxn modelId="{BDF9E563-A1A5-4410-A702-B291C65478BA}" type="presParOf" srcId="{0B4FCC17-5F62-46F6-9CD2-993216F832FB}" destId="{CDA8984D-BEDA-42C2-A298-809B118AB1E3}" srcOrd="0" destOrd="0" presId="urn:microsoft.com/office/officeart/2005/8/layout/hierarchy1"/>
    <dgm:cxn modelId="{6CF7BBB8-CAE4-40AE-A225-F69B1514D6E5}" type="presParOf" srcId="{0B4FCC17-5F62-46F6-9CD2-993216F832FB}" destId="{4635C443-26DC-4166-8153-A990C2BF9103}" srcOrd="1" destOrd="0" presId="urn:microsoft.com/office/officeart/2005/8/layout/hierarchy1"/>
    <dgm:cxn modelId="{66563E03-CEC7-4376-BBC3-E06BCEAD051C}" type="presParOf" srcId="{606C797F-FA6F-4FD9-A1C4-000BB45ECF2D}" destId="{9C48EB50-5859-4BF4-A9F0-37C0D9BFD6C4}" srcOrd="1" destOrd="0" presId="urn:microsoft.com/office/officeart/2005/8/layout/hierarchy1"/>
    <dgm:cxn modelId="{B4D62BB4-7851-4273-A1D5-A3063D8CEA11}" type="presParOf" srcId="{9C48EB50-5859-4BF4-A9F0-37C0D9BFD6C4}" destId="{23E23318-2D1A-49CD-A61B-5037374E80A1}" srcOrd="0" destOrd="0" presId="urn:microsoft.com/office/officeart/2005/8/layout/hierarchy1"/>
    <dgm:cxn modelId="{387D8059-91AF-40FA-8ADC-0360E9B3F779}" type="presParOf" srcId="{9C48EB50-5859-4BF4-A9F0-37C0D9BFD6C4}" destId="{FF0A032B-A6B8-4700-98B1-EDC2BCF8C12C}" srcOrd="1" destOrd="0" presId="urn:microsoft.com/office/officeart/2005/8/layout/hierarchy1"/>
    <dgm:cxn modelId="{D34EE8DD-CA3D-4F45-B5D3-E35BB58922F3}" type="presParOf" srcId="{FF0A032B-A6B8-4700-98B1-EDC2BCF8C12C}" destId="{BCC7335D-8929-4984-829A-3731FEAE8F10}" srcOrd="0" destOrd="0" presId="urn:microsoft.com/office/officeart/2005/8/layout/hierarchy1"/>
    <dgm:cxn modelId="{52F7B155-B8F6-4812-84B4-9CD7C579C3A6}" type="presParOf" srcId="{BCC7335D-8929-4984-829A-3731FEAE8F10}" destId="{28BE9C5F-B14A-4167-892A-DBE19627EBED}" srcOrd="0" destOrd="0" presId="urn:microsoft.com/office/officeart/2005/8/layout/hierarchy1"/>
    <dgm:cxn modelId="{628BFC81-2896-47ED-AAFE-8C6D9BC7E438}" type="presParOf" srcId="{BCC7335D-8929-4984-829A-3731FEAE8F10}" destId="{0FC85EEC-D0D5-461E-BA31-7E3ED2E1DAA2}" srcOrd="1" destOrd="0" presId="urn:microsoft.com/office/officeart/2005/8/layout/hierarchy1"/>
    <dgm:cxn modelId="{819A46AC-3DDA-490E-B847-CB6CAAFF98FD}" type="presParOf" srcId="{FF0A032B-A6B8-4700-98B1-EDC2BCF8C12C}" destId="{8439649D-DD0C-4B49-BC12-D821DB10A346}" srcOrd="1" destOrd="0" presId="urn:microsoft.com/office/officeart/2005/8/layout/hierarchy1"/>
    <dgm:cxn modelId="{11B6DB9A-C128-4D50-8232-ED9CCEACC4F0}" type="presParOf" srcId="{9C48EB50-5859-4BF4-A9F0-37C0D9BFD6C4}" destId="{E43ED0C2-BB33-49ED-8EA5-8E2902330052}" srcOrd="2" destOrd="0" presId="urn:microsoft.com/office/officeart/2005/8/layout/hierarchy1"/>
    <dgm:cxn modelId="{E3C5698F-D3AB-4C71-BCF1-B76263DC815B}" type="presParOf" srcId="{9C48EB50-5859-4BF4-A9F0-37C0D9BFD6C4}" destId="{A8C3E2F6-75F7-4ABD-B86B-C8343EC7AB05}" srcOrd="3" destOrd="0" presId="urn:microsoft.com/office/officeart/2005/8/layout/hierarchy1"/>
    <dgm:cxn modelId="{88F3DAC0-1989-4773-A3DF-95EAEB2C2B38}" type="presParOf" srcId="{A8C3E2F6-75F7-4ABD-B86B-C8343EC7AB05}" destId="{788386BA-AC71-473C-8A58-D97065D1FCD1}" srcOrd="0" destOrd="0" presId="urn:microsoft.com/office/officeart/2005/8/layout/hierarchy1"/>
    <dgm:cxn modelId="{FEB80DAE-985A-49D3-AE5E-A66DEC3799DD}" type="presParOf" srcId="{788386BA-AC71-473C-8A58-D97065D1FCD1}" destId="{CD6F5AB3-DA93-484B-9592-C41CB9D06BFF}" srcOrd="0" destOrd="0" presId="urn:microsoft.com/office/officeart/2005/8/layout/hierarchy1"/>
    <dgm:cxn modelId="{BFA2D5E7-75BF-40A7-8CFE-C16D7D68744C}" type="presParOf" srcId="{788386BA-AC71-473C-8A58-D97065D1FCD1}" destId="{DC0F0893-F451-49DE-AD63-0E642BE23410}" srcOrd="1" destOrd="0" presId="urn:microsoft.com/office/officeart/2005/8/layout/hierarchy1"/>
    <dgm:cxn modelId="{E00814ED-6C79-4AFC-AB9D-F708C9EE6321}" type="presParOf" srcId="{A8C3E2F6-75F7-4ABD-B86B-C8343EC7AB05}" destId="{AA843BEB-E29E-42D3-B6C9-087BBC23CA2B}" srcOrd="1" destOrd="0" presId="urn:microsoft.com/office/officeart/2005/8/layout/hierarchy1"/>
    <dgm:cxn modelId="{37652071-6D00-47EF-B36C-7FA1AF3896D1}" type="presParOf" srcId="{9C48EB50-5859-4BF4-A9F0-37C0D9BFD6C4}" destId="{868607DA-3024-47F8-86EC-4D346C94D191}" srcOrd="4" destOrd="0" presId="urn:microsoft.com/office/officeart/2005/8/layout/hierarchy1"/>
    <dgm:cxn modelId="{5E7FF21A-3818-4008-B500-DCB4AE389206}" type="presParOf" srcId="{9C48EB50-5859-4BF4-A9F0-37C0D9BFD6C4}" destId="{D7FA6353-C8EB-4468-B7CB-09C3299DDD6E}" srcOrd="5" destOrd="0" presId="urn:microsoft.com/office/officeart/2005/8/layout/hierarchy1"/>
    <dgm:cxn modelId="{702688A3-D80C-4EAE-BE15-2F9352FC7FD4}" type="presParOf" srcId="{D7FA6353-C8EB-4468-B7CB-09C3299DDD6E}" destId="{A21718C1-3240-49B3-B013-4ACB72EB74E7}" srcOrd="0" destOrd="0" presId="urn:microsoft.com/office/officeart/2005/8/layout/hierarchy1"/>
    <dgm:cxn modelId="{56B0E31C-EBF7-4AC0-9BFD-B064DE41DD8B}" type="presParOf" srcId="{A21718C1-3240-49B3-B013-4ACB72EB74E7}" destId="{B0609EBA-4EA7-4332-898F-34EFEB2F78F9}" srcOrd="0" destOrd="0" presId="urn:microsoft.com/office/officeart/2005/8/layout/hierarchy1"/>
    <dgm:cxn modelId="{566D9C44-CA7C-4680-A6BD-DEE864D3E8F4}" type="presParOf" srcId="{A21718C1-3240-49B3-B013-4ACB72EB74E7}" destId="{03D5CC9D-61CF-418F-9653-067CFE0305C8}" srcOrd="1" destOrd="0" presId="urn:microsoft.com/office/officeart/2005/8/layout/hierarchy1"/>
    <dgm:cxn modelId="{E32D4189-404E-4970-B31C-5F205195F5A8}" type="presParOf" srcId="{D7FA6353-C8EB-4468-B7CB-09C3299DDD6E}" destId="{E02706AA-EDFA-42BC-BC33-FE65B94672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332DF81-AB34-469E-BD47-AD9C762A4633}">
      <dgm:prSet phldrT="[Text]"/>
      <dgm:spPr>
        <a:xfrm>
          <a:off x="2957512" y="1089249"/>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a:t>
          </a:r>
        </a:p>
      </dgm:t>
    </dgm:pt>
    <dgm:pt modelId="{8EDDC0F7-2BC7-4D18-AD08-CAB19542DB1A}" type="parTrans" cxnId="{D9A13964-6F45-4323-85D5-602D991B11D6}">
      <dgm:prSe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2957512"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GIS</a:t>
          </a:r>
        </a:p>
      </dgm:t>
    </dgm:pt>
    <dgm:pt modelId="{7FE3EF81-AA0A-4310-AF02-630AF238FC94}" type="parTrans" cxnId="{10C4EF38-A2FE-4117-80D7-751655F73EA0}">
      <dgm:prSet/>
      <dgm: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5668565"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Remote Sensing</a:t>
          </a:r>
        </a:p>
      </dgm:t>
    </dgm:pt>
    <dgm:pt modelId="{2ADB3869-BC4C-4CC9-A92F-0BC87E318836}" type="parTrans" cxnId="{92EE88F5-CF37-4A49-9B4E-42ED7694C3F3}">
      <dgm:prSet/>
      <dgm: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E21B2E6C-C138-4C65-9AA3-0A0F8981ECBD}">
      <dgm:prSet phldrT="[Text]"/>
      <dgm:spPr>
        <a:xfrm>
          <a:off x="246459"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GPS</a:t>
          </a:r>
        </a:p>
      </dgm:t>
    </dgm:pt>
    <dgm:pt modelId="{8FC0F20F-17DF-49F2-8EA0-E5AC94DE0FCF}" type="parTrans" cxnId="{7E7A64ED-DDE8-45EA-AFD9-66F242F4F174}">
      <dgm:prSet/>
      <dgm: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606C797F-FA6F-4FD9-A1C4-000BB45ECF2D}" type="pres">
      <dgm:prSet presAssocID="{B332DF81-AB34-469E-BD47-AD9C762A4633}" presName="hierRoot1" presStyleCnt="0"/>
      <dgm:spPr/>
    </dgm:pt>
    <dgm:pt modelId="{0B4FCC17-5F62-46F6-9CD2-993216F832FB}" type="pres">
      <dgm:prSet presAssocID="{B332DF81-AB34-469E-BD47-AD9C762A4633}" presName="composite" presStyleCnt="0"/>
      <dgm:spPr/>
    </dgm:pt>
    <dgm:pt modelId="{CDA8984D-BEDA-42C2-A298-809B118AB1E3}" type="pres">
      <dgm:prSet presAssocID="{B332DF81-AB34-469E-BD47-AD9C762A4633}" presName="background" presStyleLbl="node0" presStyleIdx="0" presStyleCnt="1"/>
      <dgm: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4635C443-26DC-4166-8153-A990C2BF9103}" type="pres">
      <dgm:prSet presAssocID="{B332DF81-AB34-469E-BD47-AD9C762A4633}" presName="text" presStyleLbl="fgAcc0" presStyleIdx="0" presStyleCnt="1">
        <dgm:presLayoutVars>
          <dgm:chPref val="3"/>
        </dgm:presLayoutVars>
      </dgm:prSet>
      <dgm:spPr/>
    </dgm:pt>
    <dgm:pt modelId="{9C48EB50-5859-4BF4-A9F0-37C0D9BFD6C4}" type="pres">
      <dgm:prSet presAssocID="{B332DF81-AB34-469E-BD47-AD9C762A4633}" presName="hierChild2" presStyleCnt="0"/>
      <dgm:spPr/>
    </dgm:pt>
    <dgm:pt modelId="{23E23318-2D1A-49CD-A61B-5037374E80A1}" type="pres">
      <dgm:prSet presAssocID="{8FC0F20F-17DF-49F2-8EA0-E5AC94DE0FCF}" presName="Name10" presStyleLbl="parChTrans1D2" presStyleIdx="0" presStyleCnt="3"/>
      <dgm:spPr/>
    </dgm:pt>
    <dgm:pt modelId="{FF0A032B-A6B8-4700-98B1-EDC2BCF8C12C}" type="pres">
      <dgm:prSet presAssocID="{E21B2E6C-C138-4C65-9AA3-0A0F8981ECBD}" presName="hierRoot2" presStyleCnt="0"/>
      <dgm:spPr/>
    </dgm:pt>
    <dgm:pt modelId="{BCC7335D-8929-4984-829A-3731FEAE8F10}" type="pres">
      <dgm:prSet presAssocID="{E21B2E6C-C138-4C65-9AA3-0A0F8981ECBD}" presName="composite2" presStyleCnt="0"/>
      <dgm:spPr/>
    </dgm:pt>
    <dgm:pt modelId="{28BE9C5F-B14A-4167-892A-DBE19627EBED}" type="pres">
      <dgm:prSet presAssocID="{E21B2E6C-C138-4C65-9AA3-0A0F8981ECBD}" presName="background2" presStyleLbl="node2" presStyleIdx="0" presStyleCnt="3"/>
      <dgm: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FC85EEC-D0D5-461E-BA31-7E3ED2E1DAA2}" type="pres">
      <dgm:prSet presAssocID="{E21B2E6C-C138-4C65-9AA3-0A0F8981ECBD}" presName="text2" presStyleLbl="fgAcc2" presStyleIdx="0" presStyleCnt="3">
        <dgm:presLayoutVars>
          <dgm:chPref val="3"/>
        </dgm:presLayoutVars>
      </dgm:prSet>
      <dgm:spPr/>
    </dgm:pt>
    <dgm:pt modelId="{8439649D-DD0C-4B49-BC12-D821DB10A346}" type="pres">
      <dgm:prSet presAssocID="{E21B2E6C-C138-4C65-9AA3-0A0F8981ECBD}" presName="hierChild3" presStyleCnt="0"/>
      <dgm:spPr/>
    </dgm:pt>
    <dgm:pt modelId="{E43ED0C2-BB33-49ED-8EA5-8E2902330052}" type="pres">
      <dgm:prSet presAssocID="{7FE3EF81-AA0A-4310-AF02-630AF238FC94}" presName="Name10" presStyleLbl="parChTrans1D2" presStyleIdx="1" presStyleCnt="3"/>
      <dgm:spPr/>
    </dgm:pt>
    <dgm:pt modelId="{A8C3E2F6-75F7-4ABD-B86B-C8343EC7AB05}" type="pres">
      <dgm:prSet presAssocID="{B8619E7A-8AF1-425A-993D-FB1109DBC9C3}" presName="hierRoot2" presStyleCnt="0"/>
      <dgm:spPr/>
    </dgm:pt>
    <dgm:pt modelId="{788386BA-AC71-473C-8A58-D97065D1FCD1}" type="pres">
      <dgm:prSet presAssocID="{B8619E7A-8AF1-425A-993D-FB1109DBC9C3}" presName="composite2" presStyleCnt="0"/>
      <dgm:spPr/>
    </dgm:pt>
    <dgm:pt modelId="{CD6F5AB3-DA93-484B-9592-C41CB9D06BFF}" type="pres">
      <dgm:prSet presAssocID="{B8619E7A-8AF1-425A-993D-FB1109DBC9C3}" presName="background2" presStyleLbl="node2" presStyleIdx="1" presStyleCnt="3"/>
      <dgm: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DC0F0893-F451-49DE-AD63-0E642BE23410}" type="pres">
      <dgm:prSet presAssocID="{B8619E7A-8AF1-425A-993D-FB1109DBC9C3}" presName="text2" presStyleLbl="fgAcc2" presStyleIdx="1" presStyleCnt="3">
        <dgm:presLayoutVars>
          <dgm:chPref val="3"/>
        </dgm:presLayoutVars>
      </dgm:prSet>
      <dgm:spPr/>
    </dgm:pt>
    <dgm:pt modelId="{AA843BEB-E29E-42D3-B6C9-087BBC23CA2B}" type="pres">
      <dgm:prSet presAssocID="{B8619E7A-8AF1-425A-993D-FB1109DBC9C3}" presName="hierChild3" presStyleCnt="0"/>
      <dgm:spPr/>
    </dgm:pt>
    <dgm:pt modelId="{868607DA-3024-47F8-86EC-4D346C94D191}" type="pres">
      <dgm:prSet presAssocID="{2ADB3869-BC4C-4CC9-A92F-0BC87E318836}" presName="Name10" presStyleLbl="parChTrans1D2" presStyleIdx="2" presStyleCnt="3"/>
      <dgm:spPr/>
    </dgm:pt>
    <dgm:pt modelId="{D7FA6353-C8EB-4468-B7CB-09C3299DDD6E}" type="pres">
      <dgm:prSet presAssocID="{8D5C9053-3CFA-4067-BF2B-29843BD53B9B}" presName="hierRoot2" presStyleCnt="0"/>
      <dgm:spPr/>
    </dgm:pt>
    <dgm:pt modelId="{A21718C1-3240-49B3-B013-4ACB72EB74E7}" type="pres">
      <dgm:prSet presAssocID="{8D5C9053-3CFA-4067-BF2B-29843BD53B9B}" presName="composite2" presStyleCnt="0"/>
      <dgm:spPr/>
    </dgm:pt>
    <dgm:pt modelId="{B0609EBA-4EA7-4332-898F-34EFEB2F78F9}" type="pres">
      <dgm:prSet presAssocID="{8D5C9053-3CFA-4067-BF2B-29843BD53B9B}" presName="background2" presStyleLbl="node2" presStyleIdx="2" presStyleCnt="3"/>
      <dgm: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3D5CC9D-61CF-418F-9653-067CFE0305C8}" type="pres">
      <dgm:prSet presAssocID="{8D5C9053-3CFA-4067-BF2B-29843BD53B9B}" presName="text2" presStyleLbl="fgAcc2" presStyleIdx="2" presStyleCnt="3">
        <dgm:presLayoutVars>
          <dgm:chPref val="3"/>
        </dgm:presLayoutVars>
      </dgm:prSet>
      <dgm:spPr/>
    </dgm:pt>
    <dgm:pt modelId="{E02706AA-EDFA-42BC-BC33-FE65B94672F9}" type="pres">
      <dgm:prSet presAssocID="{8D5C9053-3CFA-4067-BF2B-29843BD53B9B}" presName="hierChild3" presStyleCnt="0"/>
      <dgm:spPr/>
    </dgm:pt>
  </dgm:ptLst>
  <dgm:cxnLst>
    <dgm:cxn modelId="{E639D420-4449-442C-B8AC-235A15A7C846}" type="presOf" srcId="{E21B2E6C-C138-4C65-9AA3-0A0F8981ECBD}" destId="{0FC85EEC-D0D5-461E-BA31-7E3ED2E1DAA2}" srcOrd="0" destOrd="0" presId="urn:microsoft.com/office/officeart/2005/8/layout/hierarchy1"/>
    <dgm:cxn modelId="{10C4EF38-A2FE-4117-80D7-751655F73EA0}" srcId="{B332DF81-AB34-469E-BD47-AD9C762A4633}" destId="{B8619E7A-8AF1-425A-993D-FB1109DBC9C3}" srcOrd="1" destOrd="0" parTransId="{7FE3EF81-AA0A-4310-AF02-630AF238FC94}" sibTransId="{B8A7FC74-804B-4EF9-9D3A-BF06AB461EBB}"/>
    <dgm:cxn modelId="{BFD5AE3A-DBC9-4D38-9871-A3D0D249DFFA}" type="presOf" srcId="{8FC0F20F-17DF-49F2-8EA0-E5AC94DE0FCF}" destId="{23E23318-2D1A-49CD-A61B-5037374E80A1}" srcOrd="0" destOrd="0" presId="urn:microsoft.com/office/officeart/2005/8/layout/hierarchy1"/>
    <dgm:cxn modelId="{D9A13964-6F45-4323-85D5-602D991B11D6}" srcId="{44F62575-C8CB-476B-B3CF-35CB930061FB}" destId="{B332DF81-AB34-469E-BD47-AD9C762A4633}" srcOrd="0" destOrd="0" parTransId="{8EDDC0F7-2BC7-4D18-AD08-CAB19542DB1A}" sibTransId="{6EF6A498-0CDA-4FD8-8561-5F81FC9CFE4D}"/>
    <dgm:cxn modelId="{E79010A0-666B-4A7E-83B9-6E9454C0B637}" type="presOf" srcId="{2ADB3869-BC4C-4CC9-A92F-0BC87E318836}" destId="{868607DA-3024-47F8-86EC-4D346C94D191}" srcOrd="0" destOrd="0" presId="urn:microsoft.com/office/officeart/2005/8/layout/hierarchy1"/>
    <dgm:cxn modelId="{B4FC60CB-7D69-436E-B650-FA8ADCE76ACB}" type="presOf" srcId="{8D5C9053-3CFA-4067-BF2B-29843BD53B9B}" destId="{03D5CC9D-61CF-418F-9653-067CFE0305C8}" srcOrd="0" destOrd="0" presId="urn:microsoft.com/office/officeart/2005/8/layout/hierarchy1"/>
    <dgm:cxn modelId="{3B96ABD8-9C1D-4DB1-8569-C43438A6DFF7}" type="presOf" srcId="{B8619E7A-8AF1-425A-993D-FB1109DBC9C3}" destId="{DC0F0893-F451-49DE-AD63-0E642BE23410}" srcOrd="0" destOrd="0" presId="urn:microsoft.com/office/officeart/2005/8/layout/hierarchy1"/>
    <dgm:cxn modelId="{86334BE6-95FE-40EB-AA47-5F11DAE2306B}" type="presOf" srcId="{7FE3EF81-AA0A-4310-AF02-630AF238FC94}" destId="{E43ED0C2-BB33-49ED-8EA5-8E2902330052}"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8840F5EE-F426-4CAF-A553-A1510949971D}" type="presOf" srcId="{B332DF81-AB34-469E-BD47-AD9C762A4633}" destId="{4635C443-26DC-4166-8153-A990C2BF9103}"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257E2B32-90A3-467B-A998-54FCB5B2811F}" type="presParOf" srcId="{5C94C66D-FFE2-4196-B4B5-8E73CFB8900E}" destId="{606C797F-FA6F-4FD9-A1C4-000BB45ECF2D}" srcOrd="0" destOrd="0" presId="urn:microsoft.com/office/officeart/2005/8/layout/hierarchy1"/>
    <dgm:cxn modelId="{3D7E77D1-FE2E-4125-B3D8-9D1E33CE7231}" type="presParOf" srcId="{606C797F-FA6F-4FD9-A1C4-000BB45ECF2D}" destId="{0B4FCC17-5F62-46F6-9CD2-993216F832FB}" srcOrd="0" destOrd="0" presId="urn:microsoft.com/office/officeart/2005/8/layout/hierarchy1"/>
    <dgm:cxn modelId="{BDF9E563-A1A5-4410-A702-B291C65478BA}" type="presParOf" srcId="{0B4FCC17-5F62-46F6-9CD2-993216F832FB}" destId="{CDA8984D-BEDA-42C2-A298-809B118AB1E3}" srcOrd="0" destOrd="0" presId="urn:microsoft.com/office/officeart/2005/8/layout/hierarchy1"/>
    <dgm:cxn modelId="{6CF7BBB8-CAE4-40AE-A225-F69B1514D6E5}" type="presParOf" srcId="{0B4FCC17-5F62-46F6-9CD2-993216F832FB}" destId="{4635C443-26DC-4166-8153-A990C2BF9103}" srcOrd="1" destOrd="0" presId="urn:microsoft.com/office/officeart/2005/8/layout/hierarchy1"/>
    <dgm:cxn modelId="{66563E03-CEC7-4376-BBC3-E06BCEAD051C}" type="presParOf" srcId="{606C797F-FA6F-4FD9-A1C4-000BB45ECF2D}" destId="{9C48EB50-5859-4BF4-A9F0-37C0D9BFD6C4}" srcOrd="1" destOrd="0" presId="urn:microsoft.com/office/officeart/2005/8/layout/hierarchy1"/>
    <dgm:cxn modelId="{B4D62BB4-7851-4273-A1D5-A3063D8CEA11}" type="presParOf" srcId="{9C48EB50-5859-4BF4-A9F0-37C0D9BFD6C4}" destId="{23E23318-2D1A-49CD-A61B-5037374E80A1}" srcOrd="0" destOrd="0" presId="urn:microsoft.com/office/officeart/2005/8/layout/hierarchy1"/>
    <dgm:cxn modelId="{387D8059-91AF-40FA-8ADC-0360E9B3F779}" type="presParOf" srcId="{9C48EB50-5859-4BF4-A9F0-37C0D9BFD6C4}" destId="{FF0A032B-A6B8-4700-98B1-EDC2BCF8C12C}" srcOrd="1" destOrd="0" presId="urn:microsoft.com/office/officeart/2005/8/layout/hierarchy1"/>
    <dgm:cxn modelId="{D34EE8DD-CA3D-4F45-B5D3-E35BB58922F3}" type="presParOf" srcId="{FF0A032B-A6B8-4700-98B1-EDC2BCF8C12C}" destId="{BCC7335D-8929-4984-829A-3731FEAE8F10}" srcOrd="0" destOrd="0" presId="urn:microsoft.com/office/officeart/2005/8/layout/hierarchy1"/>
    <dgm:cxn modelId="{52F7B155-B8F6-4812-84B4-9CD7C579C3A6}" type="presParOf" srcId="{BCC7335D-8929-4984-829A-3731FEAE8F10}" destId="{28BE9C5F-B14A-4167-892A-DBE19627EBED}" srcOrd="0" destOrd="0" presId="urn:microsoft.com/office/officeart/2005/8/layout/hierarchy1"/>
    <dgm:cxn modelId="{628BFC81-2896-47ED-AAFE-8C6D9BC7E438}" type="presParOf" srcId="{BCC7335D-8929-4984-829A-3731FEAE8F10}" destId="{0FC85EEC-D0D5-461E-BA31-7E3ED2E1DAA2}" srcOrd="1" destOrd="0" presId="urn:microsoft.com/office/officeart/2005/8/layout/hierarchy1"/>
    <dgm:cxn modelId="{819A46AC-3DDA-490E-B847-CB6CAAFF98FD}" type="presParOf" srcId="{FF0A032B-A6B8-4700-98B1-EDC2BCF8C12C}" destId="{8439649D-DD0C-4B49-BC12-D821DB10A346}" srcOrd="1" destOrd="0" presId="urn:microsoft.com/office/officeart/2005/8/layout/hierarchy1"/>
    <dgm:cxn modelId="{11B6DB9A-C128-4D50-8232-ED9CCEACC4F0}" type="presParOf" srcId="{9C48EB50-5859-4BF4-A9F0-37C0D9BFD6C4}" destId="{E43ED0C2-BB33-49ED-8EA5-8E2902330052}" srcOrd="2" destOrd="0" presId="urn:microsoft.com/office/officeart/2005/8/layout/hierarchy1"/>
    <dgm:cxn modelId="{E3C5698F-D3AB-4C71-BCF1-B76263DC815B}" type="presParOf" srcId="{9C48EB50-5859-4BF4-A9F0-37C0D9BFD6C4}" destId="{A8C3E2F6-75F7-4ABD-B86B-C8343EC7AB05}" srcOrd="3" destOrd="0" presId="urn:microsoft.com/office/officeart/2005/8/layout/hierarchy1"/>
    <dgm:cxn modelId="{88F3DAC0-1989-4773-A3DF-95EAEB2C2B38}" type="presParOf" srcId="{A8C3E2F6-75F7-4ABD-B86B-C8343EC7AB05}" destId="{788386BA-AC71-473C-8A58-D97065D1FCD1}" srcOrd="0" destOrd="0" presId="urn:microsoft.com/office/officeart/2005/8/layout/hierarchy1"/>
    <dgm:cxn modelId="{FEB80DAE-985A-49D3-AE5E-A66DEC3799DD}" type="presParOf" srcId="{788386BA-AC71-473C-8A58-D97065D1FCD1}" destId="{CD6F5AB3-DA93-484B-9592-C41CB9D06BFF}" srcOrd="0" destOrd="0" presId="urn:microsoft.com/office/officeart/2005/8/layout/hierarchy1"/>
    <dgm:cxn modelId="{BFA2D5E7-75BF-40A7-8CFE-C16D7D68744C}" type="presParOf" srcId="{788386BA-AC71-473C-8A58-D97065D1FCD1}" destId="{DC0F0893-F451-49DE-AD63-0E642BE23410}" srcOrd="1" destOrd="0" presId="urn:microsoft.com/office/officeart/2005/8/layout/hierarchy1"/>
    <dgm:cxn modelId="{E00814ED-6C79-4AFC-AB9D-F708C9EE6321}" type="presParOf" srcId="{A8C3E2F6-75F7-4ABD-B86B-C8343EC7AB05}" destId="{AA843BEB-E29E-42D3-B6C9-087BBC23CA2B}" srcOrd="1" destOrd="0" presId="urn:microsoft.com/office/officeart/2005/8/layout/hierarchy1"/>
    <dgm:cxn modelId="{37652071-6D00-47EF-B36C-7FA1AF3896D1}" type="presParOf" srcId="{9C48EB50-5859-4BF4-A9F0-37C0D9BFD6C4}" destId="{868607DA-3024-47F8-86EC-4D346C94D191}" srcOrd="4" destOrd="0" presId="urn:microsoft.com/office/officeart/2005/8/layout/hierarchy1"/>
    <dgm:cxn modelId="{5E7FF21A-3818-4008-B500-DCB4AE389206}" type="presParOf" srcId="{9C48EB50-5859-4BF4-A9F0-37C0D9BFD6C4}" destId="{D7FA6353-C8EB-4468-B7CB-09C3299DDD6E}" srcOrd="5" destOrd="0" presId="urn:microsoft.com/office/officeart/2005/8/layout/hierarchy1"/>
    <dgm:cxn modelId="{702688A3-D80C-4EAE-BE15-2F9352FC7FD4}" type="presParOf" srcId="{D7FA6353-C8EB-4468-B7CB-09C3299DDD6E}" destId="{A21718C1-3240-49B3-B013-4ACB72EB74E7}" srcOrd="0" destOrd="0" presId="urn:microsoft.com/office/officeart/2005/8/layout/hierarchy1"/>
    <dgm:cxn modelId="{56B0E31C-EBF7-4AC0-9BFD-B064DE41DD8B}" type="presParOf" srcId="{A21718C1-3240-49B3-B013-4ACB72EB74E7}" destId="{B0609EBA-4EA7-4332-898F-34EFEB2F78F9}" srcOrd="0" destOrd="0" presId="urn:microsoft.com/office/officeart/2005/8/layout/hierarchy1"/>
    <dgm:cxn modelId="{566D9C44-CA7C-4680-A6BD-DEE864D3E8F4}" type="presParOf" srcId="{A21718C1-3240-49B3-B013-4ACB72EB74E7}" destId="{03D5CC9D-61CF-418F-9653-067CFE0305C8}" srcOrd="1" destOrd="0" presId="urn:microsoft.com/office/officeart/2005/8/layout/hierarchy1"/>
    <dgm:cxn modelId="{E32D4189-404E-4970-B31C-5F205195F5A8}" type="presParOf" srcId="{D7FA6353-C8EB-4468-B7CB-09C3299DDD6E}" destId="{E02706AA-EDFA-42BC-BC33-FE65B94672F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F62575-C8CB-476B-B3CF-35CB930061F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332DF81-AB34-469E-BD47-AD9C762A4633}">
      <dgm:prSet phldrT="[Text]"/>
      <dgm:spPr>
        <a:xfrm>
          <a:off x="2957512" y="1089249"/>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Software</a:t>
          </a:r>
        </a:p>
      </dgm:t>
    </dgm:pt>
    <dgm:pt modelId="{8EDDC0F7-2BC7-4D18-AD08-CAB19542DB1A}" type="parTrans" cxnId="{D9A13964-6F45-4323-85D5-602D991B11D6}">
      <dgm:prSet/>
      <dgm:spPr/>
      <dgm:t>
        <a:bodyPr/>
        <a:lstStyle/>
        <a:p>
          <a:endParaRPr lang="en-US"/>
        </a:p>
      </dgm:t>
    </dgm:pt>
    <dgm:pt modelId="{6EF6A498-0CDA-4FD8-8561-5F81FC9CFE4D}" type="sibTrans" cxnId="{D9A13964-6F45-4323-85D5-602D991B11D6}">
      <dgm:prSet/>
      <dgm:spPr/>
      <dgm:t>
        <a:bodyPr/>
        <a:lstStyle/>
        <a:p>
          <a:endParaRPr lang="en-US"/>
        </a:p>
      </dgm:t>
    </dgm:pt>
    <dgm:pt modelId="{B8619E7A-8AF1-425A-993D-FB1109DBC9C3}">
      <dgm:prSet phldrT="[Text]"/>
      <dgm:spPr>
        <a:xfrm>
          <a:off x="2957512"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GIS</a:t>
          </a:r>
        </a:p>
      </dgm:t>
    </dgm:pt>
    <dgm:pt modelId="{7FE3EF81-AA0A-4310-AF02-630AF238FC94}" type="parTrans" cxnId="{10C4EF38-A2FE-4117-80D7-751655F73EA0}">
      <dgm:prSet/>
      <dgm: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B8A7FC74-804B-4EF9-9D3A-BF06AB461EBB}" type="sibTrans" cxnId="{10C4EF38-A2FE-4117-80D7-751655F73EA0}">
      <dgm:prSet/>
      <dgm:spPr/>
      <dgm:t>
        <a:bodyPr/>
        <a:lstStyle/>
        <a:p>
          <a:endParaRPr lang="en-US"/>
        </a:p>
      </dgm:t>
    </dgm:pt>
    <dgm:pt modelId="{8D5C9053-3CFA-4067-BF2B-29843BD53B9B}">
      <dgm:prSet phldrT="[Text]"/>
      <dgm:spPr>
        <a:xfrm>
          <a:off x="5668565"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Remote Sensing</a:t>
          </a:r>
        </a:p>
      </dgm:t>
    </dgm:pt>
    <dgm:pt modelId="{2ADB3869-BC4C-4CC9-A92F-0BC87E318836}" type="parTrans" cxnId="{92EE88F5-CF37-4A49-9B4E-42ED7694C3F3}">
      <dgm:prSet/>
      <dgm: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941B7CF7-5976-48C6-9194-687731F6E0F0}" type="sibTrans" cxnId="{92EE88F5-CF37-4A49-9B4E-42ED7694C3F3}">
      <dgm:prSet/>
      <dgm:spPr/>
      <dgm:t>
        <a:bodyPr/>
        <a:lstStyle/>
        <a:p>
          <a:endParaRPr lang="en-US"/>
        </a:p>
      </dgm:t>
    </dgm:pt>
    <dgm:pt modelId="{E21B2E6C-C138-4C65-9AA3-0A0F8981ECBD}">
      <dgm:prSet phldrT="[Text]"/>
      <dgm:spPr>
        <a:xfrm>
          <a:off x="246459"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ln>
        <a:effectLst/>
      </dgm:spPr>
      <dgm:t>
        <a:bodyPr/>
        <a:lstStyle/>
        <a:p>
          <a:pPr>
            <a:buNone/>
          </a:pPr>
          <a:r>
            <a:rPr lang="en-US" dirty="0">
              <a:solidFill>
                <a:srgbClr val="FFFFFF">
                  <a:hueOff val="0"/>
                  <a:satOff val="0"/>
                  <a:lumOff val="0"/>
                  <a:alphaOff val="0"/>
                </a:srgbClr>
              </a:solidFill>
              <a:latin typeface="Arial"/>
              <a:ea typeface="+mn-ea"/>
              <a:cs typeface="+mn-cs"/>
            </a:rPr>
            <a:t>GPS</a:t>
          </a:r>
        </a:p>
      </dgm:t>
    </dgm:pt>
    <dgm:pt modelId="{8FC0F20F-17DF-49F2-8EA0-E5AC94DE0FCF}" type="parTrans" cxnId="{7E7A64ED-DDE8-45EA-AFD9-66F242F4F174}">
      <dgm:prSet/>
      <dgm: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ln>
        <a:effectLst/>
      </dgm:spPr>
      <dgm:t>
        <a:bodyPr/>
        <a:lstStyle/>
        <a:p>
          <a:endParaRPr lang="en-US"/>
        </a:p>
      </dgm:t>
    </dgm:pt>
    <dgm:pt modelId="{C6A2ECC0-D3BC-4B9D-8BF0-7EB635DE1F36}" type="sibTrans" cxnId="{7E7A64ED-DDE8-45EA-AFD9-66F242F4F174}">
      <dgm:prSet/>
      <dgm:spPr/>
      <dgm:t>
        <a:bodyPr/>
        <a:lstStyle/>
        <a:p>
          <a:endParaRPr lang="en-US"/>
        </a:p>
      </dgm:t>
    </dgm:pt>
    <dgm:pt modelId="{5C94C66D-FFE2-4196-B4B5-8E73CFB8900E}" type="pres">
      <dgm:prSet presAssocID="{44F62575-C8CB-476B-B3CF-35CB930061FB}" presName="hierChild1" presStyleCnt="0">
        <dgm:presLayoutVars>
          <dgm:chPref val="1"/>
          <dgm:dir/>
          <dgm:animOne val="branch"/>
          <dgm:animLvl val="lvl"/>
          <dgm:resizeHandles/>
        </dgm:presLayoutVars>
      </dgm:prSet>
      <dgm:spPr/>
    </dgm:pt>
    <dgm:pt modelId="{606C797F-FA6F-4FD9-A1C4-000BB45ECF2D}" type="pres">
      <dgm:prSet presAssocID="{B332DF81-AB34-469E-BD47-AD9C762A4633}" presName="hierRoot1" presStyleCnt="0"/>
      <dgm:spPr/>
    </dgm:pt>
    <dgm:pt modelId="{0B4FCC17-5F62-46F6-9CD2-993216F832FB}" type="pres">
      <dgm:prSet presAssocID="{B332DF81-AB34-469E-BD47-AD9C762A4633}" presName="composite" presStyleCnt="0"/>
      <dgm:spPr/>
    </dgm:pt>
    <dgm:pt modelId="{CDA8984D-BEDA-42C2-A298-809B118AB1E3}" type="pres">
      <dgm:prSet presAssocID="{B332DF81-AB34-469E-BD47-AD9C762A4633}" presName="background" presStyleLbl="node0" presStyleIdx="0" presStyleCnt="1"/>
      <dgm: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4635C443-26DC-4166-8153-A990C2BF9103}" type="pres">
      <dgm:prSet presAssocID="{B332DF81-AB34-469E-BD47-AD9C762A4633}" presName="text" presStyleLbl="fgAcc0" presStyleIdx="0" presStyleCnt="1">
        <dgm:presLayoutVars>
          <dgm:chPref val="3"/>
        </dgm:presLayoutVars>
      </dgm:prSet>
      <dgm:spPr/>
    </dgm:pt>
    <dgm:pt modelId="{9C48EB50-5859-4BF4-A9F0-37C0D9BFD6C4}" type="pres">
      <dgm:prSet presAssocID="{B332DF81-AB34-469E-BD47-AD9C762A4633}" presName="hierChild2" presStyleCnt="0"/>
      <dgm:spPr/>
    </dgm:pt>
    <dgm:pt modelId="{23E23318-2D1A-49CD-A61B-5037374E80A1}" type="pres">
      <dgm:prSet presAssocID="{8FC0F20F-17DF-49F2-8EA0-E5AC94DE0FCF}" presName="Name10" presStyleLbl="parChTrans1D2" presStyleIdx="0" presStyleCnt="3"/>
      <dgm:spPr/>
    </dgm:pt>
    <dgm:pt modelId="{FF0A032B-A6B8-4700-98B1-EDC2BCF8C12C}" type="pres">
      <dgm:prSet presAssocID="{E21B2E6C-C138-4C65-9AA3-0A0F8981ECBD}" presName="hierRoot2" presStyleCnt="0"/>
      <dgm:spPr/>
    </dgm:pt>
    <dgm:pt modelId="{BCC7335D-8929-4984-829A-3731FEAE8F10}" type="pres">
      <dgm:prSet presAssocID="{E21B2E6C-C138-4C65-9AA3-0A0F8981ECBD}" presName="composite2" presStyleCnt="0"/>
      <dgm:spPr/>
    </dgm:pt>
    <dgm:pt modelId="{28BE9C5F-B14A-4167-892A-DBE19627EBED}" type="pres">
      <dgm:prSet presAssocID="{E21B2E6C-C138-4C65-9AA3-0A0F8981ECBD}" presName="background2" presStyleLbl="node2" presStyleIdx="0" presStyleCnt="3"/>
      <dgm: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FC85EEC-D0D5-461E-BA31-7E3ED2E1DAA2}" type="pres">
      <dgm:prSet presAssocID="{E21B2E6C-C138-4C65-9AA3-0A0F8981ECBD}" presName="text2" presStyleLbl="fgAcc2" presStyleIdx="0" presStyleCnt="3">
        <dgm:presLayoutVars>
          <dgm:chPref val="3"/>
        </dgm:presLayoutVars>
      </dgm:prSet>
      <dgm:spPr/>
    </dgm:pt>
    <dgm:pt modelId="{8439649D-DD0C-4B49-BC12-D821DB10A346}" type="pres">
      <dgm:prSet presAssocID="{E21B2E6C-C138-4C65-9AA3-0A0F8981ECBD}" presName="hierChild3" presStyleCnt="0"/>
      <dgm:spPr/>
    </dgm:pt>
    <dgm:pt modelId="{E43ED0C2-BB33-49ED-8EA5-8E2902330052}" type="pres">
      <dgm:prSet presAssocID="{7FE3EF81-AA0A-4310-AF02-630AF238FC94}" presName="Name10" presStyleLbl="parChTrans1D2" presStyleIdx="1" presStyleCnt="3"/>
      <dgm:spPr/>
    </dgm:pt>
    <dgm:pt modelId="{A8C3E2F6-75F7-4ABD-B86B-C8343EC7AB05}" type="pres">
      <dgm:prSet presAssocID="{B8619E7A-8AF1-425A-993D-FB1109DBC9C3}" presName="hierRoot2" presStyleCnt="0"/>
      <dgm:spPr/>
    </dgm:pt>
    <dgm:pt modelId="{788386BA-AC71-473C-8A58-D97065D1FCD1}" type="pres">
      <dgm:prSet presAssocID="{B8619E7A-8AF1-425A-993D-FB1109DBC9C3}" presName="composite2" presStyleCnt="0"/>
      <dgm:spPr/>
    </dgm:pt>
    <dgm:pt modelId="{CD6F5AB3-DA93-484B-9592-C41CB9D06BFF}" type="pres">
      <dgm:prSet presAssocID="{B8619E7A-8AF1-425A-993D-FB1109DBC9C3}" presName="background2" presStyleLbl="node2" presStyleIdx="1" presStyleCnt="3"/>
      <dgm: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DC0F0893-F451-49DE-AD63-0E642BE23410}" type="pres">
      <dgm:prSet presAssocID="{B8619E7A-8AF1-425A-993D-FB1109DBC9C3}" presName="text2" presStyleLbl="fgAcc2" presStyleIdx="1" presStyleCnt="3">
        <dgm:presLayoutVars>
          <dgm:chPref val="3"/>
        </dgm:presLayoutVars>
      </dgm:prSet>
      <dgm:spPr/>
    </dgm:pt>
    <dgm:pt modelId="{AA843BEB-E29E-42D3-B6C9-087BBC23CA2B}" type="pres">
      <dgm:prSet presAssocID="{B8619E7A-8AF1-425A-993D-FB1109DBC9C3}" presName="hierChild3" presStyleCnt="0"/>
      <dgm:spPr/>
    </dgm:pt>
    <dgm:pt modelId="{868607DA-3024-47F8-86EC-4D346C94D191}" type="pres">
      <dgm:prSet presAssocID="{2ADB3869-BC4C-4CC9-A92F-0BC87E318836}" presName="Name10" presStyleLbl="parChTrans1D2" presStyleIdx="2" presStyleCnt="3"/>
      <dgm:spPr/>
    </dgm:pt>
    <dgm:pt modelId="{D7FA6353-C8EB-4468-B7CB-09C3299DDD6E}" type="pres">
      <dgm:prSet presAssocID="{8D5C9053-3CFA-4067-BF2B-29843BD53B9B}" presName="hierRoot2" presStyleCnt="0"/>
      <dgm:spPr/>
    </dgm:pt>
    <dgm:pt modelId="{A21718C1-3240-49B3-B013-4ACB72EB74E7}" type="pres">
      <dgm:prSet presAssocID="{8D5C9053-3CFA-4067-BF2B-29843BD53B9B}" presName="composite2" presStyleCnt="0"/>
      <dgm:spPr/>
    </dgm:pt>
    <dgm:pt modelId="{B0609EBA-4EA7-4332-898F-34EFEB2F78F9}" type="pres">
      <dgm:prSet presAssocID="{8D5C9053-3CFA-4067-BF2B-29843BD53B9B}" presName="background2" presStyleLbl="node2" presStyleIdx="2" presStyleCnt="3"/>
      <dgm: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ln>
        <a:effectLst/>
      </dgm:spPr>
    </dgm:pt>
    <dgm:pt modelId="{03D5CC9D-61CF-418F-9653-067CFE0305C8}" type="pres">
      <dgm:prSet presAssocID="{8D5C9053-3CFA-4067-BF2B-29843BD53B9B}" presName="text2" presStyleLbl="fgAcc2" presStyleIdx="2" presStyleCnt="3">
        <dgm:presLayoutVars>
          <dgm:chPref val="3"/>
        </dgm:presLayoutVars>
      </dgm:prSet>
      <dgm:spPr/>
    </dgm:pt>
    <dgm:pt modelId="{E02706AA-EDFA-42BC-BC33-FE65B94672F9}" type="pres">
      <dgm:prSet presAssocID="{8D5C9053-3CFA-4067-BF2B-29843BD53B9B}" presName="hierChild3" presStyleCnt="0"/>
      <dgm:spPr/>
    </dgm:pt>
  </dgm:ptLst>
  <dgm:cxnLst>
    <dgm:cxn modelId="{E639D420-4449-442C-B8AC-235A15A7C846}" type="presOf" srcId="{E21B2E6C-C138-4C65-9AA3-0A0F8981ECBD}" destId="{0FC85EEC-D0D5-461E-BA31-7E3ED2E1DAA2}" srcOrd="0" destOrd="0" presId="urn:microsoft.com/office/officeart/2005/8/layout/hierarchy1"/>
    <dgm:cxn modelId="{10C4EF38-A2FE-4117-80D7-751655F73EA0}" srcId="{B332DF81-AB34-469E-BD47-AD9C762A4633}" destId="{B8619E7A-8AF1-425A-993D-FB1109DBC9C3}" srcOrd="1" destOrd="0" parTransId="{7FE3EF81-AA0A-4310-AF02-630AF238FC94}" sibTransId="{B8A7FC74-804B-4EF9-9D3A-BF06AB461EBB}"/>
    <dgm:cxn modelId="{BFD5AE3A-DBC9-4D38-9871-A3D0D249DFFA}" type="presOf" srcId="{8FC0F20F-17DF-49F2-8EA0-E5AC94DE0FCF}" destId="{23E23318-2D1A-49CD-A61B-5037374E80A1}" srcOrd="0" destOrd="0" presId="urn:microsoft.com/office/officeart/2005/8/layout/hierarchy1"/>
    <dgm:cxn modelId="{D9A13964-6F45-4323-85D5-602D991B11D6}" srcId="{44F62575-C8CB-476B-B3CF-35CB930061FB}" destId="{B332DF81-AB34-469E-BD47-AD9C762A4633}" srcOrd="0" destOrd="0" parTransId="{8EDDC0F7-2BC7-4D18-AD08-CAB19542DB1A}" sibTransId="{6EF6A498-0CDA-4FD8-8561-5F81FC9CFE4D}"/>
    <dgm:cxn modelId="{E79010A0-666B-4A7E-83B9-6E9454C0B637}" type="presOf" srcId="{2ADB3869-BC4C-4CC9-A92F-0BC87E318836}" destId="{868607DA-3024-47F8-86EC-4D346C94D191}" srcOrd="0" destOrd="0" presId="urn:microsoft.com/office/officeart/2005/8/layout/hierarchy1"/>
    <dgm:cxn modelId="{B4FC60CB-7D69-436E-B650-FA8ADCE76ACB}" type="presOf" srcId="{8D5C9053-3CFA-4067-BF2B-29843BD53B9B}" destId="{03D5CC9D-61CF-418F-9653-067CFE0305C8}" srcOrd="0" destOrd="0" presId="urn:microsoft.com/office/officeart/2005/8/layout/hierarchy1"/>
    <dgm:cxn modelId="{3B96ABD8-9C1D-4DB1-8569-C43438A6DFF7}" type="presOf" srcId="{B8619E7A-8AF1-425A-993D-FB1109DBC9C3}" destId="{DC0F0893-F451-49DE-AD63-0E642BE23410}" srcOrd="0" destOrd="0" presId="urn:microsoft.com/office/officeart/2005/8/layout/hierarchy1"/>
    <dgm:cxn modelId="{86334BE6-95FE-40EB-AA47-5F11DAE2306B}" type="presOf" srcId="{7FE3EF81-AA0A-4310-AF02-630AF238FC94}" destId="{E43ED0C2-BB33-49ED-8EA5-8E2902330052}" srcOrd="0" destOrd="0" presId="urn:microsoft.com/office/officeart/2005/8/layout/hierarchy1"/>
    <dgm:cxn modelId="{7E7A64ED-DDE8-45EA-AFD9-66F242F4F174}" srcId="{B332DF81-AB34-469E-BD47-AD9C762A4633}" destId="{E21B2E6C-C138-4C65-9AA3-0A0F8981ECBD}" srcOrd="0" destOrd="0" parTransId="{8FC0F20F-17DF-49F2-8EA0-E5AC94DE0FCF}" sibTransId="{C6A2ECC0-D3BC-4B9D-8BF0-7EB635DE1F36}"/>
    <dgm:cxn modelId="{8840F5EE-F426-4CAF-A553-A1510949971D}" type="presOf" srcId="{B332DF81-AB34-469E-BD47-AD9C762A4633}" destId="{4635C443-26DC-4166-8153-A990C2BF9103}" srcOrd="0" destOrd="0" presId="urn:microsoft.com/office/officeart/2005/8/layout/hierarchy1"/>
    <dgm:cxn modelId="{92EE88F5-CF37-4A49-9B4E-42ED7694C3F3}" srcId="{B332DF81-AB34-469E-BD47-AD9C762A4633}" destId="{8D5C9053-3CFA-4067-BF2B-29843BD53B9B}" srcOrd="2" destOrd="0" parTransId="{2ADB3869-BC4C-4CC9-A92F-0BC87E318836}" sibTransId="{941B7CF7-5976-48C6-9194-687731F6E0F0}"/>
    <dgm:cxn modelId="{3B9CECF9-1C11-427E-9F84-64B5D5F41256}" type="presOf" srcId="{44F62575-C8CB-476B-B3CF-35CB930061FB}" destId="{5C94C66D-FFE2-4196-B4B5-8E73CFB8900E}" srcOrd="0" destOrd="0" presId="urn:microsoft.com/office/officeart/2005/8/layout/hierarchy1"/>
    <dgm:cxn modelId="{257E2B32-90A3-467B-A998-54FCB5B2811F}" type="presParOf" srcId="{5C94C66D-FFE2-4196-B4B5-8E73CFB8900E}" destId="{606C797F-FA6F-4FD9-A1C4-000BB45ECF2D}" srcOrd="0" destOrd="0" presId="urn:microsoft.com/office/officeart/2005/8/layout/hierarchy1"/>
    <dgm:cxn modelId="{3D7E77D1-FE2E-4125-B3D8-9D1E33CE7231}" type="presParOf" srcId="{606C797F-FA6F-4FD9-A1C4-000BB45ECF2D}" destId="{0B4FCC17-5F62-46F6-9CD2-993216F832FB}" srcOrd="0" destOrd="0" presId="urn:microsoft.com/office/officeart/2005/8/layout/hierarchy1"/>
    <dgm:cxn modelId="{BDF9E563-A1A5-4410-A702-B291C65478BA}" type="presParOf" srcId="{0B4FCC17-5F62-46F6-9CD2-993216F832FB}" destId="{CDA8984D-BEDA-42C2-A298-809B118AB1E3}" srcOrd="0" destOrd="0" presId="urn:microsoft.com/office/officeart/2005/8/layout/hierarchy1"/>
    <dgm:cxn modelId="{6CF7BBB8-CAE4-40AE-A225-F69B1514D6E5}" type="presParOf" srcId="{0B4FCC17-5F62-46F6-9CD2-993216F832FB}" destId="{4635C443-26DC-4166-8153-A990C2BF9103}" srcOrd="1" destOrd="0" presId="urn:microsoft.com/office/officeart/2005/8/layout/hierarchy1"/>
    <dgm:cxn modelId="{66563E03-CEC7-4376-BBC3-E06BCEAD051C}" type="presParOf" srcId="{606C797F-FA6F-4FD9-A1C4-000BB45ECF2D}" destId="{9C48EB50-5859-4BF4-A9F0-37C0D9BFD6C4}" srcOrd="1" destOrd="0" presId="urn:microsoft.com/office/officeart/2005/8/layout/hierarchy1"/>
    <dgm:cxn modelId="{B4D62BB4-7851-4273-A1D5-A3063D8CEA11}" type="presParOf" srcId="{9C48EB50-5859-4BF4-A9F0-37C0D9BFD6C4}" destId="{23E23318-2D1A-49CD-A61B-5037374E80A1}" srcOrd="0" destOrd="0" presId="urn:microsoft.com/office/officeart/2005/8/layout/hierarchy1"/>
    <dgm:cxn modelId="{387D8059-91AF-40FA-8ADC-0360E9B3F779}" type="presParOf" srcId="{9C48EB50-5859-4BF4-A9F0-37C0D9BFD6C4}" destId="{FF0A032B-A6B8-4700-98B1-EDC2BCF8C12C}" srcOrd="1" destOrd="0" presId="urn:microsoft.com/office/officeart/2005/8/layout/hierarchy1"/>
    <dgm:cxn modelId="{D34EE8DD-CA3D-4F45-B5D3-E35BB58922F3}" type="presParOf" srcId="{FF0A032B-A6B8-4700-98B1-EDC2BCF8C12C}" destId="{BCC7335D-8929-4984-829A-3731FEAE8F10}" srcOrd="0" destOrd="0" presId="urn:microsoft.com/office/officeart/2005/8/layout/hierarchy1"/>
    <dgm:cxn modelId="{52F7B155-B8F6-4812-84B4-9CD7C579C3A6}" type="presParOf" srcId="{BCC7335D-8929-4984-829A-3731FEAE8F10}" destId="{28BE9C5F-B14A-4167-892A-DBE19627EBED}" srcOrd="0" destOrd="0" presId="urn:microsoft.com/office/officeart/2005/8/layout/hierarchy1"/>
    <dgm:cxn modelId="{628BFC81-2896-47ED-AAFE-8C6D9BC7E438}" type="presParOf" srcId="{BCC7335D-8929-4984-829A-3731FEAE8F10}" destId="{0FC85EEC-D0D5-461E-BA31-7E3ED2E1DAA2}" srcOrd="1" destOrd="0" presId="urn:microsoft.com/office/officeart/2005/8/layout/hierarchy1"/>
    <dgm:cxn modelId="{819A46AC-3DDA-490E-B847-CB6CAAFF98FD}" type="presParOf" srcId="{FF0A032B-A6B8-4700-98B1-EDC2BCF8C12C}" destId="{8439649D-DD0C-4B49-BC12-D821DB10A346}" srcOrd="1" destOrd="0" presId="urn:microsoft.com/office/officeart/2005/8/layout/hierarchy1"/>
    <dgm:cxn modelId="{11B6DB9A-C128-4D50-8232-ED9CCEACC4F0}" type="presParOf" srcId="{9C48EB50-5859-4BF4-A9F0-37C0D9BFD6C4}" destId="{E43ED0C2-BB33-49ED-8EA5-8E2902330052}" srcOrd="2" destOrd="0" presId="urn:microsoft.com/office/officeart/2005/8/layout/hierarchy1"/>
    <dgm:cxn modelId="{E3C5698F-D3AB-4C71-BCF1-B76263DC815B}" type="presParOf" srcId="{9C48EB50-5859-4BF4-A9F0-37C0D9BFD6C4}" destId="{A8C3E2F6-75F7-4ABD-B86B-C8343EC7AB05}" srcOrd="3" destOrd="0" presId="urn:microsoft.com/office/officeart/2005/8/layout/hierarchy1"/>
    <dgm:cxn modelId="{88F3DAC0-1989-4773-A3DF-95EAEB2C2B38}" type="presParOf" srcId="{A8C3E2F6-75F7-4ABD-B86B-C8343EC7AB05}" destId="{788386BA-AC71-473C-8A58-D97065D1FCD1}" srcOrd="0" destOrd="0" presId="urn:microsoft.com/office/officeart/2005/8/layout/hierarchy1"/>
    <dgm:cxn modelId="{FEB80DAE-985A-49D3-AE5E-A66DEC3799DD}" type="presParOf" srcId="{788386BA-AC71-473C-8A58-D97065D1FCD1}" destId="{CD6F5AB3-DA93-484B-9592-C41CB9D06BFF}" srcOrd="0" destOrd="0" presId="urn:microsoft.com/office/officeart/2005/8/layout/hierarchy1"/>
    <dgm:cxn modelId="{BFA2D5E7-75BF-40A7-8CFE-C16D7D68744C}" type="presParOf" srcId="{788386BA-AC71-473C-8A58-D97065D1FCD1}" destId="{DC0F0893-F451-49DE-AD63-0E642BE23410}" srcOrd="1" destOrd="0" presId="urn:microsoft.com/office/officeart/2005/8/layout/hierarchy1"/>
    <dgm:cxn modelId="{E00814ED-6C79-4AFC-AB9D-F708C9EE6321}" type="presParOf" srcId="{A8C3E2F6-75F7-4ABD-B86B-C8343EC7AB05}" destId="{AA843BEB-E29E-42D3-B6C9-087BBC23CA2B}" srcOrd="1" destOrd="0" presId="urn:microsoft.com/office/officeart/2005/8/layout/hierarchy1"/>
    <dgm:cxn modelId="{37652071-6D00-47EF-B36C-7FA1AF3896D1}" type="presParOf" srcId="{9C48EB50-5859-4BF4-A9F0-37C0D9BFD6C4}" destId="{868607DA-3024-47F8-86EC-4D346C94D191}" srcOrd="4" destOrd="0" presId="urn:microsoft.com/office/officeart/2005/8/layout/hierarchy1"/>
    <dgm:cxn modelId="{5E7FF21A-3818-4008-B500-DCB4AE389206}" type="presParOf" srcId="{9C48EB50-5859-4BF4-A9F0-37C0D9BFD6C4}" destId="{D7FA6353-C8EB-4468-B7CB-09C3299DDD6E}" srcOrd="5" destOrd="0" presId="urn:microsoft.com/office/officeart/2005/8/layout/hierarchy1"/>
    <dgm:cxn modelId="{702688A3-D80C-4EAE-BE15-2F9352FC7FD4}" type="presParOf" srcId="{D7FA6353-C8EB-4468-B7CB-09C3299DDD6E}" destId="{A21718C1-3240-49B3-B013-4ACB72EB74E7}" srcOrd="0" destOrd="0" presId="urn:microsoft.com/office/officeart/2005/8/layout/hierarchy1"/>
    <dgm:cxn modelId="{56B0E31C-EBF7-4AC0-9BFD-B064DE41DD8B}" type="presParOf" srcId="{A21718C1-3240-49B3-B013-4ACB72EB74E7}" destId="{B0609EBA-4EA7-4332-898F-34EFEB2F78F9}" srcOrd="0" destOrd="0" presId="urn:microsoft.com/office/officeart/2005/8/layout/hierarchy1"/>
    <dgm:cxn modelId="{566D9C44-CA7C-4680-A6BD-DEE864D3E8F4}" type="presParOf" srcId="{A21718C1-3240-49B3-B013-4ACB72EB74E7}" destId="{03D5CC9D-61CF-418F-9653-067CFE0305C8}" srcOrd="1" destOrd="0" presId="urn:microsoft.com/office/officeart/2005/8/layout/hierarchy1"/>
    <dgm:cxn modelId="{E32D4189-404E-4970-B31C-5F205195F5A8}" type="presParOf" srcId="{D7FA6353-C8EB-4468-B7CB-09C3299DDD6E}" destId="{E02706AA-EDFA-42BC-BC33-FE65B94672F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150F9-CFB9-472E-9031-BD24BFBA23CF}">
      <dsp:nvSpPr>
        <dsp:cNvPr id="0" name=""/>
        <dsp:cNvSpPr/>
      </dsp:nvSpPr>
      <dsp:spPr>
        <a:xfrm>
          <a:off x="7356428" y="2995130"/>
          <a:ext cx="1668195" cy="396954"/>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0DCDCCF-FAB7-4292-92B8-92C2DFFEBB0C}">
      <dsp:nvSpPr>
        <dsp:cNvPr id="0" name=""/>
        <dsp:cNvSpPr/>
      </dsp:nvSpPr>
      <dsp:spPr>
        <a:xfrm>
          <a:off x="7310708" y="2995130"/>
          <a:ext cx="91440" cy="396954"/>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8712F17-748D-4415-828C-B9D978F4933D}">
      <dsp:nvSpPr>
        <dsp:cNvPr id="0" name=""/>
        <dsp:cNvSpPr/>
      </dsp:nvSpPr>
      <dsp:spPr>
        <a:xfrm>
          <a:off x="5688233" y="2995130"/>
          <a:ext cx="1668195" cy="396954"/>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18E9F03-B8A3-41B8-9C6B-050D09AE1E47}">
      <dsp:nvSpPr>
        <dsp:cNvPr id="0" name=""/>
        <dsp:cNvSpPr/>
      </dsp:nvSpPr>
      <dsp:spPr>
        <a:xfrm>
          <a:off x="4854135" y="1731472"/>
          <a:ext cx="2502292" cy="396954"/>
        </a:xfrm>
        <a:custGeom>
          <a:avLst/>
          <a:gdLst/>
          <a:ahLst/>
          <a:cxnLst/>
          <a:rect l="0" t="0" r="0" b="0"/>
          <a:pathLst>
            <a:path>
              <a:moveTo>
                <a:pt x="0" y="0"/>
              </a:moveTo>
              <a:lnTo>
                <a:pt x="0" y="216376"/>
              </a:lnTo>
              <a:lnTo>
                <a:pt x="2001519" y="216376"/>
              </a:lnTo>
              <a:lnTo>
                <a:pt x="2001519" y="317513"/>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0BD48A7-EADA-4B06-95C4-93CDF65367B8}">
      <dsp:nvSpPr>
        <dsp:cNvPr id="0" name=""/>
        <dsp:cNvSpPr/>
      </dsp:nvSpPr>
      <dsp:spPr>
        <a:xfrm>
          <a:off x="2351842" y="2995130"/>
          <a:ext cx="1668195" cy="396954"/>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527D80B-FA92-4743-8F5C-49F220189516}">
      <dsp:nvSpPr>
        <dsp:cNvPr id="0" name=""/>
        <dsp:cNvSpPr/>
      </dsp:nvSpPr>
      <dsp:spPr>
        <a:xfrm>
          <a:off x="2306122" y="2995130"/>
          <a:ext cx="91440" cy="396954"/>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65A36F8-A354-4994-BBBF-5D7BAAB46C17}">
      <dsp:nvSpPr>
        <dsp:cNvPr id="0" name=""/>
        <dsp:cNvSpPr/>
      </dsp:nvSpPr>
      <dsp:spPr>
        <a:xfrm>
          <a:off x="683647" y="2995130"/>
          <a:ext cx="1668195" cy="396954"/>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0F51B0-629E-451D-A530-C319C10E884A}">
      <dsp:nvSpPr>
        <dsp:cNvPr id="0" name=""/>
        <dsp:cNvSpPr/>
      </dsp:nvSpPr>
      <dsp:spPr>
        <a:xfrm>
          <a:off x="2351842" y="1731472"/>
          <a:ext cx="2502292" cy="396954"/>
        </a:xfrm>
        <a:custGeom>
          <a:avLst/>
          <a:gdLst/>
          <a:ahLst/>
          <a:cxnLst/>
          <a:rect l="0" t="0" r="0" b="0"/>
          <a:pathLst>
            <a:path>
              <a:moveTo>
                <a:pt x="2001519" y="0"/>
              </a:moveTo>
              <a:lnTo>
                <a:pt x="2001519" y="216376"/>
              </a:lnTo>
              <a:lnTo>
                <a:pt x="0" y="216376"/>
              </a:lnTo>
              <a:lnTo>
                <a:pt x="0" y="317513"/>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FE43680-2CCD-49C6-946D-31202FD3AFF9}">
      <dsp:nvSpPr>
        <dsp:cNvPr id="0" name=""/>
        <dsp:cNvSpPr/>
      </dsp:nvSpPr>
      <dsp:spPr>
        <a:xfrm>
          <a:off x="4171691" y="864769"/>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74D9D-DF52-4136-879E-F878E5E9A693}">
      <dsp:nvSpPr>
        <dsp:cNvPr id="0" name=""/>
        <dsp:cNvSpPr/>
      </dsp:nvSpPr>
      <dsp:spPr>
        <a:xfrm>
          <a:off x="4323346" y="1008841"/>
          <a:ext cx="1364887" cy="866703"/>
        </a:xfrm>
        <a:prstGeom prst="roundRect">
          <a:avLst>
            <a:gd name="adj" fmla="val 10000"/>
          </a:avLst>
        </a:prstGeom>
        <a:solidFill>
          <a:srgbClr val="156123">
            <a:alpha val="89804"/>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Precision Ag Technology</a:t>
          </a:r>
        </a:p>
      </dsp:txBody>
      <dsp:txXfrm>
        <a:off x="4348731" y="1034226"/>
        <a:ext cx="1314117" cy="815933"/>
      </dsp:txXfrm>
    </dsp:sp>
    <dsp:sp modelId="{B9552CC7-A733-46D2-B3DF-554D177C1F1E}">
      <dsp:nvSpPr>
        <dsp:cNvPr id="0" name=""/>
        <dsp:cNvSpPr/>
      </dsp:nvSpPr>
      <dsp:spPr>
        <a:xfrm>
          <a:off x="1669398" y="2128427"/>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1B63B-5A5E-49F8-8A67-C636E66AA2A5}">
      <dsp:nvSpPr>
        <dsp:cNvPr id="0" name=""/>
        <dsp:cNvSpPr/>
      </dsp:nvSpPr>
      <dsp:spPr>
        <a:xfrm>
          <a:off x="1821053" y="2272499"/>
          <a:ext cx="1364887" cy="866703"/>
        </a:xfrm>
        <a:prstGeom prst="roundRect">
          <a:avLst>
            <a:gd name="adj" fmla="val 10000"/>
          </a:avLst>
        </a:prstGeom>
        <a:solidFill>
          <a:srgbClr val="0035A5"/>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Hardware</a:t>
          </a:r>
        </a:p>
      </dsp:txBody>
      <dsp:txXfrm>
        <a:off x="1846438" y="2297884"/>
        <a:ext cx="1314117" cy="815933"/>
      </dsp:txXfrm>
    </dsp:sp>
    <dsp:sp modelId="{69CC81EF-A902-4EAE-8C3C-0B3054FD6A58}">
      <dsp:nvSpPr>
        <dsp:cNvPr id="0" name=""/>
        <dsp:cNvSpPr/>
      </dsp:nvSpPr>
      <dsp:spPr>
        <a:xfrm>
          <a:off x="1203" y="3392085"/>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4C3C7-8DA2-4F90-93A1-9BCB8F70856A}">
      <dsp:nvSpPr>
        <dsp:cNvPr id="0" name=""/>
        <dsp:cNvSpPr/>
      </dsp:nvSpPr>
      <dsp:spPr>
        <a:xfrm>
          <a:off x="152857" y="3536157"/>
          <a:ext cx="1364887" cy="86670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Sensors</a:t>
          </a:r>
        </a:p>
      </dsp:txBody>
      <dsp:txXfrm>
        <a:off x="178242" y="3561542"/>
        <a:ext cx="1314117" cy="815933"/>
      </dsp:txXfrm>
    </dsp:sp>
    <dsp:sp modelId="{1F5F3DA3-EDDF-4FD6-96CA-2A85854E1C66}">
      <dsp:nvSpPr>
        <dsp:cNvPr id="0" name=""/>
        <dsp:cNvSpPr/>
      </dsp:nvSpPr>
      <dsp:spPr>
        <a:xfrm>
          <a:off x="1669398" y="3392085"/>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96BA1-4BE1-46B2-B45A-360B70DEE165}">
      <dsp:nvSpPr>
        <dsp:cNvPr id="0" name=""/>
        <dsp:cNvSpPr/>
      </dsp:nvSpPr>
      <dsp:spPr>
        <a:xfrm>
          <a:off x="1821053" y="3536157"/>
          <a:ext cx="1364887" cy="86670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Meters</a:t>
          </a:r>
        </a:p>
      </dsp:txBody>
      <dsp:txXfrm>
        <a:off x="1846438" y="3561542"/>
        <a:ext cx="1314117" cy="815933"/>
      </dsp:txXfrm>
    </dsp:sp>
    <dsp:sp modelId="{A4DF0994-A2A4-4206-8B05-5E6814DFFA63}">
      <dsp:nvSpPr>
        <dsp:cNvPr id="0" name=""/>
        <dsp:cNvSpPr/>
      </dsp:nvSpPr>
      <dsp:spPr>
        <a:xfrm>
          <a:off x="3337594" y="3392085"/>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D5F00-8002-49E0-9105-5168BA5D2758}">
      <dsp:nvSpPr>
        <dsp:cNvPr id="0" name=""/>
        <dsp:cNvSpPr/>
      </dsp:nvSpPr>
      <dsp:spPr>
        <a:xfrm>
          <a:off x="3489248" y="3536157"/>
          <a:ext cx="1364887" cy="866703"/>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Monitors</a:t>
          </a:r>
        </a:p>
      </dsp:txBody>
      <dsp:txXfrm>
        <a:off x="3514633" y="3561542"/>
        <a:ext cx="1314117" cy="815933"/>
      </dsp:txXfrm>
    </dsp:sp>
    <dsp:sp modelId="{70E90E20-263A-4763-95D0-3AA2261B0928}">
      <dsp:nvSpPr>
        <dsp:cNvPr id="0" name=""/>
        <dsp:cNvSpPr/>
      </dsp:nvSpPr>
      <dsp:spPr>
        <a:xfrm>
          <a:off x="6673984" y="2128427"/>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C9F32-5D4D-4617-A4B5-A1D756B15DDB}">
      <dsp:nvSpPr>
        <dsp:cNvPr id="0" name=""/>
        <dsp:cNvSpPr/>
      </dsp:nvSpPr>
      <dsp:spPr>
        <a:xfrm>
          <a:off x="6825638" y="2272499"/>
          <a:ext cx="1364887" cy="866703"/>
        </a:xfrm>
        <a:prstGeom prst="roundRect">
          <a:avLst>
            <a:gd name="adj" fmla="val 10000"/>
          </a:avLst>
        </a:prstGeom>
        <a:solidFill>
          <a:srgbClr val="C5A335"/>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Software/Data</a:t>
          </a:r>
        </a:p>
      </dsp:txBody>
      <dsp:txXfrm>
        <a:off x="6851023" y="2297884"/>
        <a:ext cx="1314117" cy="815933"/>
      </dsp:txXfrm>
    </dsp:sp>
    <dsp:sp modelId="{FB6A4784-3310-4C87-813E-F7DEB062AA69}">
      <dsp:nvSpPr>
        <dsp:cNvPr id="0" name=""/>
        <dsp:cNvSpPr/>
      </dsp:nvSpPr>
      <dsp:spPr>
        <a:xfrm>
          <a:off x="5005789" y="3392085"/>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6919A-5780-498D-A79B-B4749F7B08F5}">
      <dsp:nvSpPr>
        <dsp:cNvPr id="0" name=""/>
        <dsp:cNvSpPr/>
      </dsp:nvSpPr>
      <dsp:spPr>
        <a:xfrm>
          <a:off x="5157443" y="3536157"/>
          <a:ext cx="1364887" cy="866703"/>
        </a:xfrm>
        <a:prstGeom prst="roundRect">
          <a:avLst>
            <a:gd name="adj" fmla="val 10000"/>
          </a:avLst>
        </a:prstGeom>
        <a:solidFill>
          <a:srgbClr val="C5A335">
            <a:alpha val="89804"/>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GPS</a:t>
          </a:r>
        </a:p>
      </dsp:txBody>
      <dsp:txXfrm>
        <a:off x="5182828" y="3561542"/>
        <a:ext cx="1314117" cy="815933"/>
      </dsp:txXfrm>
    </dsp:sp>
    <dsp:sp modelId="{40619FDB-87E0-4434-91BB-C2409D2F07CD}">
      <dsp:nvSpPr>
        <dsp:cNvPr id="0" name=""/>
        <dsp:cNvSpPr/>
      </dsp:nvSpPr>
      <dsp:spPr>
        <a:xfrm>
          <a:off x="6673984" y="3392085"/>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E6D9D-C1A1-447A-A8D3-74CBA206A6B9}">
      <dsp:nvSpPr>
        <dsp:cNvPr id="0" name=""/>
        <dsp:cNvSpPr/>
      </dsp:nvSpPr>
      <dsp:spPr>
        <a:xfrm>
          <a:off x="6825638" y="3536157"/>
          <a:ext cx="1364887" cy="86670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GIS</a:t>
          </a:r>
        </a:p>
      </dsp:txBody>
      <dsp:txXfrm>
        <a:off x="6851023" y="3561542"/>
        <a:ext cx="1314117" cy="815933"/>
      </dsp:txXfrm>
    </dsp:sp>
    <dsp:sp modelId="{F9538965-EFB3-4F7E-B9C7-D0026C19E961}">
      <dsp:nvSpPr>
        <dsp:cNvPr id="0" name=""/>
        <dsp:cNvSpPr/>
      </dsp:nvSpPr>
      <dsp:spPr>
        <a:xfrm>
          <a:off x="8342180" y="3392085"/>
          <a:ext cx="1364887" cy="866703"/>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5D5CF-6EF6-4251-A188-53205CC30504}">
      <dsp:nvSpPr>
        <dsp:cNvPr id="0" name=""/>
        <dsp:cNvSpPr/>
      </dsp:nvSpPr>
      <dsp:spPr>
        <a:xfrm>
          <a:off x="8493834" y="3536157"/>
          <a:ext cx="1364887" cy="866703"/>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Remote Sensing</a:t>
          </a:r>
        </a:p>
      </dsp:txBody>
      <dsp:txXfrm>
        <a:off x="8519219" y="3561542"/>
        <a:ext cx="1314117" cy="8159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150F9-CFB9-472E-9031-BD24BFBA23CF}">
      <dsp:nvSpPr>
        <dsp:cNvPr id="0" name=""/>
        <dsp:cNvSpPr/>
      </dsp:nvSpPr>
      <dsp:spPr>
        <a:xfrm>
          <a:off x="7394065" y="3515717"/>
          <a:ext cx="1676730" cy="398985"/>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0DCDCCF-FAB7-4292-92B8-92C2DFFEBB0C}">
      <dsp:nvSpPr>
        <dsp:cNvPr id="0" name=""/>
        <dsp:cNvSpPr/>
      </dsp:nvSpPr>
      <dsp:spPr>
        <a:xfrm>
          <a:off x="7348345" y="3515717"/>
          <a:ext cx="91440" cy="398985"/>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8712F17-748D-4415-828C-B9D978F4933D}">
      <dsp:nvSpPr>
        <dsp:cNvPr id="0" name=""/>
        <dsp:cNvSpPr/>
      </dsp:nvSpPr>
      <dsp:spPr>
        <a:xfrm>
          <a:off x="5717335" y="3515717"/>
          <a:ext cx="1676730" cy="398985"/>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18E9F03-B8A3-41B8-9C6B-050D09AE1E47}">
      <dsp:nvSpPr>
        <dsp:cNvPr id="0" name=""/>
        <dsp:cNvSpPr/>
      </dsp:nvSpPr>
      <dsp:spPr>
        <a:xfrm>
          <a:off x="4878969" y="2245594"/>
          <a:ext cx="2515095" cy="398985"/>
        </a:xfrm>
        <a:custGeom>
          <a:avLst/>
          <a:gdLst/>
          <a:ahLst/>
          <a:cxnLst/>
          <a:rect l="0" t="0" r="0" b="0"/>
          <a:pathLst>
            <a:path>
              <a:moveTo>
                <a:pt x="0" y="0"/>
              </a:moveTo>
              <a:lnTo>
                <a:pt x="0" y="216376"/>
              </a:lnTo>
              <a:lnTo>
                <a:pt x="2001519" y="216376"/>
              </a:lnTo>
              <a:lnTo>
                <a:pt x="2001519" y="317513"/>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0BD48A7-EADA-4B06-95C4-93CDF65367B8}">
      <dsp:nvSpPr>
        <dsp:cNvPr id="0" name=""/>
        <dsp:cNvSpPr/>
      </dsp:nvSpPr>
      <dsp:spPr>
        <a:xfrm>
          <a:off x="2363874" y="3515717"/>
          <a:ext cx="1676730" cy="398985"/>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527D80B-FA92-4743-8F5C-49F220189516}">
      <dsp:nvSpPr>
        <dsp:cNvPr id="0" name=""/>
        <dsp:cNvSpPr/>
      </dsp:nvSpPr>
      <dsp:spPr>
        <a:xfrm>
          <a:off x="2318154" y="3515717"/>
          <a:ext cx="91440" cy="398985"/>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65A36F8-A354-4994-BBBF-5D7BAAB46C17}">
      <dsp:nvSpPr>
        <dsp:cNvPr id="0" name=""/>
        <dsp:cNvSpPr/>
      </dsp:nvSpPr>
      <dsp:spPr>
        <a:xfrm>
          <a:off x="687144" y="3515717"/>
          <a:ext cx="1676730" cy="398985"/>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0F51B0-629E-451D-A530-C319C10E884A}">
      <dsp:nvSpPr>
        <dsp:cNvPr id="0" name=""/>
        <dsp:cNvSpPr/>
      </dsp:nvSpPr>
      <dsp:spPr>
        <a:xfrm>
          <a:off x="2363874" y="2245594"/>
          <a:ext cx="2515095" cy="398985"/>
        </a:xfrm>
        <a:custGeom>
          <a:avLst/>
          <a:gdLst/>
          <a:ahLst/>
          <a:cxnLst/>
          <a:rect l="0" t="0" r="0" b="0"/>
          <a:pathLst>
            <a:path>
              <a:moveTo>
                <a:pt x="2001519" y="0"/>
              </a:moveTo>
              <a:lnTo>
                <a:pt x="2001519" y="216376"/>
              </a:lnTo>
              <a:lnTo>
                <a:pt x="0" y="216376"/>
              </a:lnTo>
              <a:lnTo>
                <a:pt x="0" y="317513"/>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FE43680-2CCD-49C6-946D-31202FD3AFF9}">
      <dsp:nvSpPr>
        <dsp:cNvPr id="0" name=""/>
        <dsp:cNvSpPr/>
      </dsp:nvSpPr>
      <dsp:spPr>
        <a:xfrm>
          <a:off x="4193034" y="1374456"/>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74D9D-DF52-4136-879E-F878E5E9A693}">
      <dsp:nvSpPr>
        <dsp:cNvPr id="0" name=""/>
        <dsp:cNvSpPr/>
      </dsp:nvSpPr>
      <dsp:spPr>
        <a:xfrm>
          <a:off x="4345464" y="1519265"/>
          <a:ext cx="1371870" cy="871137"/>
        </a:xfrm>
        <a:prstGeom prst="roundRect">
          <a:avLst>
            <a:gd name="adj" fmla="val 10000"/>
          </a:avLst>
        </a:prstGeom>
        <a:solidFill>
          <a:srgbClr val="156123">
            <a:alpha val="89804"/>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Precision Ag Technology</a:t>
          </a:r>
        </a:p>
      </dsp:txBody>
      <dsp:txXfrm>
        <a:off x="4370979" y="1544780"/>
        <a:ext cx="1320840" cy="820107"/>
      </dsp:txXfrm>
    </dsp:sp>
    <dsp:sp modelId="{B9552CC7-A733-46D2-B3DF-554D177C1F1E}">
      <dsp:nvSpPr>
        <dsp:cNvPr id="0" name=""/>
        <dsp:cNvSpPr/>
      </dsp:nvSpPr>
      <dsp:spPr>
        <a:xfrm>
          <a:off x="1677939" y="2644580"/>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1B63B-5A5E-49F8-8A67-C636E66AA2A5}">
      <dsp:nvSpPr>
        <dsp:cNvPr id="0" name=""/>
        <dsp:cNvSpPr/>
      </dsp:nvSpPr>
      <dsp:spPr>
        <a:xfrm>
          <a:off x="1830369" y="2789388"/>
          <a:ext cx="1371870" cy="871137"/>
        </a:xfrm>
        <a:prstGeom prst="roundRect">
          <a:avLst>
            <a:gd name="adj" fmla="val 10000"/>
          </a:avLst>
        </a:prstGeom>
        <a:solidFill>
          <a:srgbClr val="0035A5"/>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Hardware</a:t>
          </a:r>
        </a:p>
      </dsp:txBody>
      <dsp:txXfrm>
        <a:off x="1855884" y="2814903"/>
        <a:ext cx="1320840" cy="820107"/>
      </dsp:txXfrm>
    </dsp:sp>
    <dsp:sp modelId="{69CC81EF-A902-4EAE-8C3C-0B3054FD6A58}">
      <dsp:nvSpPr>
        <dsp:cNvPr id="0" name=""/>
        <dsp:cNvSpPr/>
      </dsp:nvSpPr>
      <dsp:spPr>
        <a:xfrm>
          <a:off x="1209" y="3914703"/>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4C3C7-8DA2-4F90-93A1-9BCB8F70856A}">
      <dsp:nvSpPr>
        <dsp:cNvPr id="0" name=""/>
        <dsp:cNvSpPr/>
      </dsp:nvSpPr>
      <dsp:spPr>
        <a:xfrm>
          <a:off x="153639" y="4059511"/>
          <a:ext cx="1371870" cy="871137"/>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Sensors</a:t>
          </a:r>
        </a:p>
      </dsp:txBody>
      <dsp:txXfrm>
        <a:off x="179154" y="4085026"/>
        <a:ext cx="1320840" cy="820107"/>
      </dsp:txXfrm>
    </dsp:sp>
    <dsp:sp modelId="{1F5F3DA3-EDDF-4FD6-96CA-2A85854E1C66}">
      <dsp:nvSpPr>
        <dsp:cNvPr id="0" name=""/>
        <dsp:cNvSpPr/>
      </dsp:nvSpPr>
      <dsp:spPr>
        <a:xfrm>
          <a:off x="1677939" y="3914703"/>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96BA1-4BE1-46B2-B45A-360B70DEE165}">
      <dsp:nvSpPr>
        <dsp:cNvPr id="0" name=""/>
        <dsp:cNvSpPr/>
      </dsp:nvSpPr>
      <dsp:spPr>
        <a:xfrm>
          <a:off x="1830369" y="4059511"/>
          <a:ext cx="1371870" cy="871137"/>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Meters</a:t>
          </a:r>
        </a:p>
      </dsp:txBody>
      <dsp:txXfrm>
        <a:off x="1855884" y="4085026"/>
        <a:ext cx="1320840" cy="820107"/>
      </dsp:txXfrm>
    </dsp:sp>
    <dsp:sp modelId="{A4DF0994-A2A4-4206-8B05-5E6814DFFA63}">
      <dsp:nvSpPr>
        <dsp:cNvPr id="0" name=""/>
        <dsp:cNvSpPr/>
      </dsp:nvSpPr>
      <dsp:spPr>
        <a:xfrm>
          <a:off x="3354669" y="3914703"/>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D5F00-8002-49E0-9105-5168BA5D2758}">
      <dsp:nvSpPr>
        <dsp:cNvPr id="0" name=""/>
        <dsp:cNvSpPr/>
      </dsp:nvSpPr>
      <dsp:spPr>
        <a:xfrm>
          <a:off x="3507099" y="4059511"/>
          <a:ext cx="1371870" cy="871137"/>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Monitors</a:t>
          </a:r>
        </a:p>
      </dsp:txBody>
      <dsp:txXfrm>
        <a:off x="3532614" y="4085026"/>
        <a:ext cx="1320840" cy="820107"/>
      </dsp:txXfrm>
    </dsp:sp>
    <dsp:sp modelId="{70E90E20-263A-4763-95D0-3AA2261B0928}">
      <dsp:nvSpPr>
        <dsp:cNvPr id="0" name=""/>
        <dsp:cNvSpPr/>
      </dsp:nvSpPr>
      <dsp:spPr>
        <a:xfrm>
          <a:off x="6708130" y="2644580"/>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C9F32-5D4D-4617-A4B5-A1D756B15DDB}">
      <dsp:nvSpPr>
        <dsp:cNvPr id="0" name=""/>
        <dsp:cNvSpPr/>
      </dsp:nvSpPr>
      <dsp:spPr>
        <a:xfrm>
          <a:off x="6860560" y="2789388"/>
          <a:ext cx="1371870" cy="871137"/>
        </a:xfrm>
        <a:prstGeom prst="roundRect">
          <a:avLst>
            <a:gd name="adj" fmla="val 10000"/>
          </a:avLst>
        </a:prstGeom>
        <a:solidFill>
          <a:srgbClr val="C5A335"/>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Software/Data</a:t>
          </a:r>
        </a:p>
      </dsp:txBody>
      <dsp:txXfrm>
        <a:off x="6886075" y="2814903"/>
        <a:ext cx="1320840" cy="820107"/>
      </dsp:txXfrm>
    </dsp:sp>
    <dsp:sp modelId="{FB6A4784-3310-4C87-813E-F7DEB062AA69}">
      <dsp:nvSpPr>
        <dsp:cNvPr id="0" name=""/>
        <dsp:cNvSpPr/>
      </dsp:nvSpPr>
      <dsp:spPr>
        <a:xfrm>
          <a:off x="5031400" y="3914703"/>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6919A-5780-498D-A79B-B4749F7B08F5}">
      <dsp:nvSpPr>
        <dsp:cNvPr id="0" name=""/>
        <dsp:cNvSpPr/>
      </dsp:nvSpPr>
      <dsp:spPr>
        <a:xfrm>
          <a:off x="5183830" y="4059511"/>
          <a:ext cx="1371870" cy="871137"/>
        </a:xfrm>
        <a:prstGeom prst="roundRect">
          <a:avLst>
            <a:gd name="adj" fmla="val 10000"/>
          </a:avLst>
        </a:prstGeom>
        <a:solidFill>
          <a:srgbClr val="C5A335">
            <a:alpha val="89804"/>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GPS</a:t>
          </a:r>
        </a:p>
      </dsp:txBody>
      <dsp:txXfrm>
        <a:off x="5209345" y="4085026"/>
        <a:ext cx="1320840" cy="820107"/>
      </dsp:txXfrm>
    </dsp:sp>
    <dsp:sp modelId="{40619FDB-87E0-4434-91BB-C2409D2F07CD}">
      <dsp:nvSpPr>
        <dsp:cNvPr id="0" name=""/>
        <dsp:cNvSpPr/>
      </dsp:nvSpPr>
      <dsp:spPr>
        <a:xfrm>
          <a:off x="6708130" y="3914703"/>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E6D9D-C1A1-447A-A8D3-74CBA206A6B9}">
      <dsp:nvSpPr>
        <dsp:cNvPr id="0" name=""/>
        <dsp:cNvSpPr/>
      </dsp:nvSpPr>
      <dsp:spPr>
        <a:xfrm>
          <a:off x="6860560" y="4059511"/>
          <a:ext cx="1371870" cy="871137"/>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GIS</a:t>
          </a:r>
        </a:p>
      </dsp:txBody>
      <dsp:txXfrm>
        <a:off x="6886075" y="4085026"/>
        <a:ext cx="1320840" cy="820107"/>
      </dsp:txXfrm>
    </dsp:sp>
    <dsp:sp modelId="{F9538965-EFB3-4F7E-B9C7-D0026C19E961}">
      <dsp:nvSpPr>
        <dsp:cNvPr id="0" name=""/>
        <dsp:cNvSpPr/>
      </dsp:nvSpPr>
      <dsp:spPr>
        <a:xfrm>
          <a:off x="8384860" y="3914703"/>
          <a:ext cx="1371870" cy="871137"/>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5D5CF-6EF6-4251-A188-53205CC30504}">
      <dsp:nvSpPr>
        <dsp:cNvPr id="0" name=""/>
        <dsp:cNvSpPr/>
      </dsp:nvSpPr>
      <dsp:spPr>
        <a:xfrm>
          <a:off x="8537290" y="4059511"/>
          <a:ext cx="1371870" cy="871137"/>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FFFF">
                  <a:hueOff val="0"/>
                  <a:satOff val="0"/>
                  <a:lumOff val="0"/>
                  <a:alphaOff val="0"/>
                </a:srgbClr>
              </a:solidFill>
              <a:latin typeface="Arial"/>
              <a:ea typeface="+mn-ea"/>
              <a:cs typeface="+mn-cs"/>
            </a:rPr>
            <a:t>Remote Sensing</a:t>
          </a:r>
        </a:p>
      </dsp:txBody>
      <dsp:txXfrm>
        <a:off x="8562805" y="4085026"/>
        <a:ext cx="1320840" cy="8201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4573B-AF9C-43A1-83F4-9F1D07B55ACF}">
      <dsp:nvSpPr>
        <dsp:cNvPr id="0" name=""/>
        <dsp:cNvSpPr/>
      </dsp:nvSpPr>
      <dsp:spPr>
        <a:xfrm>
          <a:off x="4394787" y="0"/>
          <a:ext cx="1992724" cy="996362"/>
        </a:xfrm>
        <a:prstGeom prst="roundRect">
          <a:avLst>
            <a:gd name="adj" fmla="val 10000"/>
          </a:avLst>
        </a:prstGeom>
        <a:gradFill rotWithShape="0">
          <a:gsLst>
            <a:gs pos="0">
              <a:srgbClr val="AC082F">
                <a:hueOff val="0"/>
                <a:satOff val="0"/>
                <a:lumOff val="0"/>
                <a:alphaOff val="0"/>
                <a:tint val="50000"/>
                <a:satMod val="300000"/>
              </a:srgbClr>
            </a:gs>
            <a:gs pos="35000">
              <a:srgbClr val="AC082F">
                <a:hueOff val="0"/>
                <a:satOff val="0"/>
                <a:lumOff val="0"/>
                <a:alphaOff val="0"/>
                <a:tint val="37000"/>
                <a:satMod val="300000"/>
              </a:srgbClr>
            </a:gs>
            <a:gs pos="100000">
              <a:srgbClr val="AC082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3C3C3B"/>
              </a:solidFill>
              <a:latin typeface="Arial"/>
              <a:ea typeface="+mn-ea"/>
              <a:cs typeface="+mn-cs"/>
            </a:rPr>
            <a:t>Technology</a:t>
          </a:r>
        </a:p>
      </dsp:txBody>
      <dsp:txXfrm>
        <a:off x="4423969" y="29182"/>
        <a:ext cx="1934360" cy="937998"/>
      </dsp:txXfrm>
    </dsp:sp>
    <dsp:sp modelId="{46A4B18A-62D0-48D2-84BD-F8EA22B29FCB}">
      <dsp:nvSpPr>
        <dsp:cNvPr id="0" name=""/>
        <dsp:cNvSpPr/>
      </dsp:nvSpPr>
      <dsp:spPr>
        <a:xfrm rot="3600469">
          <a:off x="5694840" y="1748587"/>
          <a:ext cx="1037282" cy="348726"/>
        </a:xfrm>
        <a:prstGeom prst="leftRightArrow">
          <a:avLst>
            <a:gd name="adj1" fmla="val 60000"/>
            <a:gd name="adj2" fmla="val 50000"/>
          </a:avLst>
        </a:prstGeom>
        <a:gradFill rotWithShape="0">
          <a:gsLst>
            <a:gs pos="0">
              <a:srgbClr val="AC082F">
                <a:hueOff val="0"/>
                <a:satOff val="0"/>
                <a:lumOff val="0"/>
                <a:alphaOff val="0"/>
                <a:tint val="50000"/>
                <a:satMod val="300000"/>
              </a:srgbClr>
            </a:gs>
            <a:gs pos="35000">
              <a:srgbClr val="AC082F">
                <a:hueOff val="0"/>
                <a:satOff val="0"/>
                <a:lumOff val="0"/>
                <a:alphaOff val="0"/>
                <a:tint val="37000"/>
                <a:satMod val="300000"/>
              </a:srgbClr>
            </a:gs>
            <a:gs pos="100000">
              <a:srgbClr val="AC082F">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rgbClr val="FFFFFF"/>
            </a:solidFill>
            <a:latin typeface="Arial"/>
            <a:ea typeface="+mn-ea"/>
            <a:cs typeface="+mn-cs"/>
          </a:endParaRPr>
        </a:p>
      </dsp:txBody>
      <dsp:txXfrm>
        <a:off x="5799458" y="1818332"/>
        <a:ext cx="828046" cy="209236"/>
      </dsp:txXfrm>
    </dsp:sp>
    <dsp:sp modelId="{3B85571A-6C54-405F-9847-C93A8CE86340}">
      <dsp:nvSpPr>
        <dsp:cNvPr id="0" name=""/>
        <dsp:cNvSpPr/>
      </dsp:nvSpPr>
      <dsp:spPr>
        <a:xfrm>
          <a:off x="6039451" y="2849538"/>
          <a:ext cx="1992724" cy="996362"/>
        </a:xfrm>
        <a:prstGeom prst="roundRect">
          <a:avLst>
            <a:gd name="adj" fmla="val 10000"/>
          </a:avLst>
        </a:prstGeom>
        <a:gradFill rotWithShape="0">
          <a:gsLst>
            <a:gs pos="0">
              <a:srgbClr val="AC082F">
                <a:hueOff val="-6771960"/>
                <a:satOff val="-45343"/>
                <a:lumOff val="5783"/>
                <a:alphaOff val="0"/>
                <a:tint val="50000"/>
                <a:satMod val="300000"/>
              </a:srgbClr>
            </a:gs>
            <a:gs pos="35000">
              <a:srgbClr val="AC082F">
                <a:hueOff val="-6771960"/>
                <a:satOff val="-45343"/>
                <a:lumOff val="5783"/>
                <a:alphaOff val="0"/>
                <a:tint val="37000"/>
                <a:satMod val="300000"/>
              </a:srgbClr>
            </a:gs>
            <a:gs pos="100000">
              <a:srgbClr val="AC082F">
                <a:hueOff val="-6771960"/>
                <a:satOff val="-45343"/>
                <a:lumOff val="5783"/>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3C3C3B"/>
              </a:solidFill>
              <a:latin typeface="Arial"/>
              <a:ea typeface="+mn-ea"/>
              <a:cs typeface="+mn-cs"/>
            </a:rPr>
            <a:t>Data/</a:t>
          </a:r>
        </a:p>
        <a:p>
          <a:pPr marL="0" lvl="0" indent="0" algn="ctr" defTabSz="889000">
            <a:lnSpc>
              <a:spcPct val="90000"/>
            </a:lnSpc>
            <a:spcBef>
              <a:spcPct val="0"/>
            </a:spcBef>
            <a:spcAft>
              <a:spcPct val="35000"/>
            </a:spcAft>
            <a:buNone/>
          </a:pPr>
          <a:r>
            <a:rPr lang="en-US" sz="2000" kern="1200" dirty="0">
              <a:solidFill>
                <a:srgbClr val="3C3C3B"/>
              </a:solidFill>
              <a:latin typeface="Arial"/>
              <a:ea typeface="+mn-ea"/>
              <a:cs typeface="+mn-cs"/>
            </a:rPr>
            <a:t>Information</a:t>
          </a:r>
        </a:p>
      </dsp:txBody>
      <dsp:txXfrm>
        <a:off x="6068633" y="2878720"/>
        <a:ext cx="1934360" cy="937998"/>
      </dsp:txXfrm>
    </dsp:sp>
    <dsp:sp modelId="{D17D091D-A457-4F80-AFEA-E52601945096}">
      <dsp:nvSpPr>
        <dsp:cNvPr id="0" name=""/>
        <dsp:cNvSpPr/>
      </dsp:nvSpPr>
      <dsp:spPr>
        <a:xfrm rot="10800000">
          <a:off x="4872508" y="3173356"/>
          <a:ext cx="1037282" cy="348726"/>
        </a:xfrm>
        <a:prstGeom prst="leftRightArrow">
          <a:avLst>
            <a:gd name="adj1" fmla="val 60000"/>
            <a:gd name="adj2" fmla="val 50000"/>
          </a:avLst>
        </a:prstGeom>
        <a:gradFill rotWithShape="0">
          <a:gsLst>
            <a:gs pos="0">
              <a:srgbClr val="AC082F">
                <a:hueOff val="-6771960"/>
                <a:satOff val="-45343"/>
                <a:lumOff val="5783"/>
                <a:alphaOff val="0"/>
                <a:tint val="50000"/>
                <a:satMod val="300000"/>
              </a:srgbClr>
            </a:gs>
            <a:gs pos="35000">
              <a:srgbClr val="AC082F">
                <a:hueOff val="-6771960"/>
                <a:satOff val="-45343"/>
                <a:lumOff val="5783"/>
                <a:alphaOff val="0"/>
                <a:tint val="37000"/>
                <a:satMod val="300000"/>
              </a:srgbClr>
            </a:gs>
            <a:gs pos="100000">
              <a:srgbClr val="AC082F">
                <a:hueOff val="-6771960"/>
                <a:satOff val="-45343"/>
                <a:lumOff val="5783"/>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rgbClr val="FFFFFF"/>
            </a:solidFill>
            <a:latin typeface="Arial"/>
            <a:ea typeface="+mn-ea"/>
            <a:cs typeface="+mn-cs"/>
          </a:endParaRPr>
        </a:p>
      </dsp:txBody>
      <dsp:txXfrm rot="10800000">
        <a:off x="4977126" y="3243101"/>
        <a:ext cx="828046" cy="209236"/>
      </dsp:txXfrm>
    </dsp:sp>
    <dsp:sp modelId="{2DD22E38-8F63-416D-A4E7-1C3AE311E9F8}">
      <dsp:nvSpPr>
        <dsp:cNvPr id="0" name=""/>
        <dsp:cNvSpPr/>
      </dsp:nvSpPr>
      <dsp:spPr>
        <a:xfrm>
          <a:off x="2750123" y="2849538"/>
          <a:ext cx="1992724" cy="996362"/>
        </a:xfrm>
        <a:prstGeom prst="roundRect">
          <a:avLst>
            <a:gd name="adj" fmla="val 10000"/>
          </a:avLst>
        </a:prstGeom>
        <a:gradFill rotWithShape="0">
          <a:gsLst>
            <a:gs pos="0">
              <a:srgbClr val="AC082F">
                <a:hueOff val="-13543920"/>
                <a:satOff val="-90686"/>
                <a:lumOff val="11567"/>
                <a:alphaOff val="0"/>
                <a:tint val="50000"/>
                <a:satMod val="300000"/>
              </a:srgbClr>
            </a:gs>
            <a:gs pos="35000">
              <a:srgbClr val="AC082F">
                <a:hueOff val="-13543920"/>
                <a:satOff val="-90686"/>
                <a:lumOff val="11567"/>
                <a:alphaOff val="0"/>
                <a:tint val="37000"/>
                <a:satMod val="300000"/>
              </a:srgbClr>
            </a:gs>
            <a:gs pos="100000">
              <a:srgbClr val="AC082F">
                <a:hueOff val="-13543920"/>
                <a:satOff val="-90686"/>
                <a:lumOff val="1156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3C3C3B"/>
              </a:solidFill>
              <a:latin typeface="Arial"/>
              <a:ea typeface="+mn-ea"/>
              <a:cs typeface="+mn-cs"/>
            </a:rPr>
            <a:t>Interpretation/</a:t>
          </a:r>
        </a:p>
        <a:p>
          <a:pPr marL="0" lvl="0" indent="0" algn="ctr" defTabSz="889000">
            <a:lnSpc>
              <a:spcPct val="90000"/>
            </a:lnSpc>
            <a:spcBef>
              <a:spcPct val="0"/>
            </a:spcBef>
            <a:spcAft>
              <a:spcPct val="35000"/>
            </a:spcAft>
            <a:buNone/>
          </a:pPr>
          <a:r>
            <a:rPr lang="en-US" sz="2000" kern="1200" dirty="0">
              <a:solidFill>
                <a:srgbClr val="3C3C3B"/>
              </a:solidFill>
              <a:latin typeface="Arial"/>
              <a:ea typeface="+mn-ea"/>
              <a:cs typeface="+mn-cs"/>
            </a:rPr>
            <a:t>Decision-making</a:t>
          </a:r>
        </a:p>
      </dsp:txBody>
      <dsp:txXfrm>
        <a:off x="2779305" y="2878720"/>
        <a:ext cx="1934360" cy="937998"/>
      </dsp:txXfrm>
    </dsp:sp>
    <dsp:sp modelId="{DD27B80D-22A1-4A98-8AEF-759C7DD000C7}">
      <dsp:nvSpPr>
        <dsp:cNvPr id="0" name=""/>
        <dsp:cNvSpPr/>
      </dsp:nvSpPr>
      <dsp:spPr>
        <a:xfrm rot="17999531">
          <a:off x="4050176" y="1748587"/>
          <a:ext cx="1037282" cy="348726"/>
        </a:xfrm>
        <a:prstGeom prst="leftRightArrow">
          <a:avLst>
            <a:gd name="adj1" fmla="val 60000"/>
            <a:gd name="adj2" fmla="val 50000"/>
          </a:avLst>
        </a:prstGeom>
        <a:gradFill rotWithShape="0">
          <a:gsLst>
            <a:gs pos="0">
              <a:srgbClr val="AC082F">
                <a:hueOff val="-13543920"/>
                <a:satOff val="-90686"/>
                <a:lumOff val="11567"/>
                <a:alphaOff val="0"/>
                <a:tint val="50000"/>
                <a:satMod val="300000"/>
              </a:srgbClr>
            </a:gs>
            <a:gs pos="35000">
              <a:srgbClr val="AC082F">
                <a:hueOff val="-13543920"/>
                <a:satOff val="-90686"/>
                <a:lumOff val="11567"/>
                <a:alphaOff val="0"/>
                <a:tint val="37000"/>
                <a:satMod val="300000"/>
              </a:srgbClr>
            </a:gs>
            <a:gs pos="100000">
              <a:srgbClr val="AC082F">
                <a:hueOff val="-13543920"/>
                <a:satOff val="-90686"/>
                <a:lumOff val="11567"/>
                <a:alphaOff val="0"/>
                <a:tint val="15000"/>
                <a:satMod val="350000"/>
              </a:srgb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rgbClr val="FFFFFF"/>
            </a:solidFill>
            <a:latin typeface="Arial"/>
            <a:ea typeface="+mn-ea"/>
            <a:cs typeface="+mn-cs"/>
          </a:endParaRPr>
        </a:p>
      </dsp:txBody>
      <dsp:txXfrm>
        <a:off x="4154794" y="1818332"/>
        <a:ext cx="828046" cy="20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5D18D-845F-487A-B15F-FE23646C6FDC}">
      <dsp:nvSpPr>
        <dsp:cNvPr id="0" name=""/>
        <dsp:cNvSpPr/>
      </dsp:nvSpPr>
      <dsp:spPr>
        <a:xfrm>
          <a:off x="4598653" y="1414485"/>
          <a:ext cx="91440" cy="647251"/>
        </a:xfrm>
        <a:custGeom>
          <a:avLst/>
          <a:gdLst/>
          <a:ahLst/>
          <a:cxnLst/>
          <a:rect l="0" t="0" r="0" b="0"/>
          <a:pathLst>
            <a:path>
              <a:moveTo>
                <a:pt x="45720" y="0"/>
              </a:moveTo>
              <a:lnTo>
                <a:pt x="45720" y="765615"/>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2526A11-69EE-4F90-8F13-7AF009B04250}">
      <dsp:nvSpPr>
        <dsp:cNvPr id="0" name=""/>
        <dsp:cNvSpPr/>
      </dsp:nvSpPr>
      <dsp:spPr>
        <a:xfrm>
          <a:off x="1878591" y="1414485"/>
          <a:ext cx="91440" cy="647251"/>
        </a:xfrm>
        <a:custGeom>
          <a:avLst/>
          <a:gdLst/>
          <a:ahLst/>
          <a:cxnLst/>
          <a:rect l="0" t="0" r="0" b="0"/>
          <a:pathLst>
            <a:path>
              <a:moveTo>
                <a:pt x="45720" y="0"/>
              </a:moveTo>
              <a:lnTo>
                <a:pt x="45720" y="765615"/>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2669EA4-BB6F-4417-B17C-1D10E9452C54}">
      <dsp:nvSpPr>
        <dsp:cNvPr id="0" name=""/>
        <dsp:cNvSpPr/>
      </dsp:nvSpPr>
      <dsp:spPr>
        <a:xfrm>
          <a:off x="811558" y="1289"/>
          <a:ext cx="2225505" cy="141319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7F1E-3EE1-43AF-A540-24A2C56D7F35}">
      <dsp:nvSpPr>
        <dsp:cNvPr id="0" name=""/>
        <dsp:cNvSpPr/>
      </dsp:nvSpPr>
      <dsp:spPr>
        <a:xfrm>
          <a:off x="1058837" y="236203"/>
          <a:ext cx="2225505" cy="141319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Hardware</a:t>
          </a:r>
        </a:p>
      </dsp:txBody>
      <dsp:txXfrm>
        <a:off x="1100228" y="277594"/>
        <a:ext cx="2142723" cy="1330413"/>
      </dsp:txXfrm>
    </dsp:sp>
    <dsp:sp modelId="{4429E64A-204A-4EE0-8851-D48DCD6C5CE7}">
      <dsp:nvSpPr>
        <dsp:cNvPr id="0" name=""/>
        <dsp:cNvSpPr/>
      </dsp:nvSpPr>
      <dsp:spPr>
        <a:xfrm>
          <a:off x="811558" y="2061736"/>
          <a:ext cx="2225505" cy="141319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DBC7F1-6087-4D65-8E01-6C80BEB5C6D8}">
      <dsp:nvSpPr>
        <dsp:cNvPr id="0" name=""/>
        <dsp:cNvSpPr/>
      </dsp:nvSpPr>
      <dsp:spPr>
        <a:xfrm>
          <a:off x="1058837" y="2296650"/>
          <a:ext cx="2225505" cy="1413195"/>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Mechanical Equipment</a:t>
          </a:r>
        </a:p>
      </dsp:txBody>
      <dsp:txXfrm>
        <a:off x="1100228" y="2338041"/>
        <a:ext cx="2142723" cy="1330413"/>
      </dsp:txXfrm>
    </dsp:sp>
    <dsp:sp modelId="{6F3A8BBE-592E-483A-A4B7-14AD6D7CB25C}">
      <dsp:nvSpPr>
        <dsp:cNvPr id="0" name=""/>
        <dsp:cNvSpPr/>
      </dsp:nvSpPr>
      <dsp:spPr>
        <a:xfrm>
          <a:off x="3531621" y="1289"/>
          <a:ext cx="2225505" cy="141319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EB00FF-9469-4236-92EA-D0485FD8E265}">
      <dsp:nvSpPr>
        <dsp:cNvPr id="0" name=""/>
        <dsp:cNvSpPr/>
      </dsp:nvSpPr>
      <dsp:spPr>
        <a:xfrm>
          <a:off x="3778899" y="236203"/>
          <a:ext cx="2225505" cy="141319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Software</a:t>
          </a:r>
        </a:p>
      </dsp:txBody>
      <dsp:txXfrm>
        <a:off x="3820290" y="277594"/>
        <a:ext cx="2142723" cy="1330413"/>
      </dsp:txXfrm>
    </dsp:sp>
    <dsp:sp modelId="{312D6EB8-C545-4B3D-9839-FB0735A78EC4}">
      <dsp:nvSpPr>
        <dsp:cNvPr id="0" name=""/>
        <dsp:cNvSpPr/>
      </dsp:nvSpPr>
      <dsp:spPr>
        <a:xfrm>
          <a:off x="3531621" y="2061736"/>
          <a:ext cx="2225505" cy="141319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E2B55-BB00-470D-A480-2982C1AB8D8A}">
      <dsp:nvSpPr>
        <dsp:cNvPr id="0" name=""/>
        <dsp:cNvSpPr/>
      </dsp:nvSpPr>
      <dsp:spPr>
        <a:xfrm>
          <a:off x="3778899" y="2296650"/>
          <a:ext cx="2225505" cy="141319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hueOff val="0"/>
                  <a:satOff val="0"/>
                  <a:lumOff val="0"/>
                  <a:alphaOff val="0"/>
                </a:srgbClr>
              </a:solidFill>
              <a:latin typeface="Arial"/>
              <a:ea typeface="+mn-ea"/>
              <a:cs typeface="+mn-cs"/>
            </a:rPr>
            <a:t>Computer program that controls what the hardware does</a:t>
          </a:r>
        </a:p>
      </dsp:txBody>
      <dsp:txXfrm>
        <a:off x="3820290" y="2338041"/>
        <a:ext cx="2142723" cy="1330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07DA-3024-47F8-86EC-4D346C94D191}">
      <dsp:nvSpPr>
        <dsp:cNvPr id="0" name=""/>
        <dsp:cNvSpPr/>
      </dsp:nvSpPr>
      <dsp:spPr>
        <a:xfrm>
          <a:off x="3430055" y="1819337"/>
          <a:ext cx="2434232" cy="579236"/>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3ED0C2-BB33-49ED-8EA5-8E2902330052}">
      <dsp:nvSpPr>
        <dsp:cNvPr id="0" name=""/>
        <dsp:cNvSpPr/>
      </dsp:nvSpPr>
      <dsp:spPr>
        <a:xfrm>
          <a:off x="3384335" y="1819337"/>
          <a:ext cx="91440" cy="579236"/>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E23318-2D1A-49CD-A61B-5037374E80A1}">
      <dsp:nvSpPr>
        <dsp:cNvPr id="0" name=""/>
        <dsp:cNvSpPr/>
      </dsp:nvSpPr>
      <dsp:spPr>
        <a:xfrm>
          <a:off x="995822" y="1819337"/>
          <a:ext cx="2434232" cy="579236"/>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DA8984D-BEDA-42C2-A298-809B118AB1E3}">
      <dsp:nvSpPr>
        <dsp:cNvPr id="0" name=""/>
        <dsp:cNvSpPr/>
      </dsp:nvSpPr>
      <dsp:spPr>
        <a:xfrm>
          <a:off x="2434232" y="554642"/>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5C443-26DC-4166-8153-A990C2BF9103}">
      <dsp:nvSpPr>
        <dsp:cNvPr id="0" name=""/>
        <dsp:cNvSpPr/>
      </dsp:nvSpPr>
      <dsp:spPr>
        <a:xfrm>
          <a:off x="2655526" y="764872"/>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Hardware</a:t>
          </a:r>
        </a:p>
      </dsp:txBody>
      <dsp:txXfrm>
        <a:off x="2692568" y="801914"/>
        <a:ext cx="1917561" cy="1190610"/>
      </dsp:txXfrm>
    </dsp:sp>
    <dsp:sp modelId="{28BE9C5F-B14A-4167-892A-DBE19627EBED}">
      <dsp:nvSpPr>
        <dsp:cNvPr id="0" name=""/>
        <dsp:cNvSpPr/>
      </dsp:nvSpPr>
      <dsp:spPr>
        <a:xfrm>
          <a:off x="0"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5EEC-D0D5-461E-BA31-7E3ED2E1DAA2}">
      <dsp:nvSpPr>
        <dsp:cNvPr id="0" name=""/>
        <dsp:cNvSpPr/>
      </dsp:nvSpPr>
      <dsp:spPr>
        <a:xfrm>
          <a:off x="221293"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Sensors</a:t>
          </a:r>
        </a:p>
      </dsp:txBody>
      <dsp:txXfrm>
        <a:off x="258335" y="2645845"/>
        <a:ext cx="1917561" cy="1190610"/>
      </dsp:txXfrm>
    </dsp:sp>
    <dsp:sp modelId="{CD6F5AB3-DA93-484B-9592-C41CB9D06BFF}">
      <dsp:nvSpPr>
        <dsp:cNvPr id="0" name=""/>
        <dsp:cNvSpPr/>
      </dsp:nvSpPr>
      <dsp:spPr>
        <a:xfrm>
          <a:off x="2434232"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0893-F451-49DE-AD63-0E642BE23410}">
      <dsp:nvSpPr>
        <dsp:cNvPr id="0" name=""/>
        <dsp:cNvSpPr/>
      </dsp:nvSpPr>
      <dsp:spPr>
        <a:xfrm>
          <a:off x="2655526"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Meters</a:t>
          </a:r>
        </a:p>
      </dsp:txBody>
      <dsp:txXfrm>
        <a:off x="2692568" y="2645845"/>
        <a:ext cx="1917561" cy="1190610"/>
      </dsp:txXfrm>
    </dsp:sp>
    <dsp:sp modelId="{B0609EBA-4EA7-4332-898F-34EFEB2F78F9}">
      <dsp:nvSpPr>
        <dsp:cNvPr id="0" name=""/>
        <dsp:cNvSpPr/>
      </dsp:nvSpPr>
      <dsp:spPr>
        <a:xfrm>
          <a:off x="4868465"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CC9D-61CF-418F-9653-067CFE0305C8}">
      <dsp:nvSpPr>
        <dsp:cNvPr id="0" name=""/>
        <dsp:cNvSpPr/>
      </dsp:nvSpPr>
      <dsp:spPr>
        <a:xfrm>
          <a:off x="5089759"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Monitors</a:t>
          </a:r>
        </a:p>
      </dsp:txBody>
      <dsp:txXfrm>
        <a:off x="5126801" y="2645845"/>
        <a:ext cx="1917561" cy="1190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07DA-3024-47F8-86EC-4D346C94D191}">
      <dsp:nvSpPr>
        <dsp:cNvPr id="0" name=""/>
        <dsp:cNvSpPr/>
      </dsp:nvSpPr>
      <dsp:spPr>
        <a:xfrm>
          <a:off x="3430055" y="1819337"/>
          <a:ext cx="2434232" cy="579236"/>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3ED0C2-BB33-49ED-8EA5-8E2902330052}">
      <dsp:nvSpPr>
        <dsp:cNvPr id="0" name=""/>
        <dsp:cNvSpPr/>
      </dsp:nvSpPr>
      <dsp:spPr>
        <a:xfrm>
          <a:off x="3384335" y="1819337"/>
          <a:ext cx="91440" cy="579236"/>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E23318-2D1A-49CD-A61B-5037374E80A1}">
      <dsp:nvSpPr>
        <dsp:cNvPr id="0" name=""/>
        <dsp:cNvSpPr/>
      </dsp:nvSpPr>
      <dsp:spPr>
        <a:xfrm>
          <a:off x="995822" y="1819337"/>
          <a:ext cx="2434232" cy="579236"/>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DA8984D-BEDA-42C2-A298-809B118AB1E3}">
      <dsp:nvSpPr>
        <dsp:cNvPr id="0" name=""/>
        <dsp:cNvSpPr/>
      </dsp:nvSpPr>
      <dsp:spPr>
        <a:xfrm>
          <a:off x="2434232" y="554642"/>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5C443-26DC-4166-8153-A990C2BF9103}">
      <dsp:nvSpPr>
        <dsp:cNvPr id="0" name=""/>
        <dsp:cNvSpPr/>
      </dsp:nvSpPr>
      <dsp:spPr>
        <a:xfrm>
          <a:off x="2655526" y="764872"/>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Hardware</a:t>
          </a:r>
        </a:p>
      </dsp:txBody>
      <dsp:txXfrm>
        <a:off x="2692568" y="801914"/>
        <a:ext cx="1917561" cy="1190610"/>
      </dsp:txXfrm>
    </dsp:sp>
    <dsp:sp modelId="{28BE9C5F-B14A-4167-892A-DBE19627EBED}">
      <dsp:nvSpPr>
        <dsp:cNvPr id="0" name=""/>
        <dsp:cNvSpPr/>
      </dsp:nvSpPr>
      <dsp:spPr>
        <a:xfrm>
          <a:off x="0"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5EEC-D0D5-461E-BA31-7E3ED2E1DAA2}">
      <dsp:nvSpPr>
        <dsp:cNvPr id="0" name=""/>
        <dsp:cNvSpPr/>
      </dsp:nvSpPr>
      <dsp:spPr>
        <a:xfrm>
          <a:off x="221293"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Sensors</a:t>
          </a:r>
        </a:p>
      </dsp:txBody>
      <dsp:txXfrm>
        <a:off x="258335" y="2645845"/>
        <a:ext cx="1917561" cy="1190610"/>
      </dsp:txXfrm>
    </dsp:sp>
    <dsp:sp modelId="{CD6F5AB3-DA93-484B-9592-C41CB9D06BFF}">
      <dsp:nvSpPr>
        <dsp:cNvPr id="0" name=""/>
        <dsp:cNvSpPr/>
      </dsp:nvSpPr>
      <dsp:spPr>
        <a:xfrm>
          <a:off x="2434232"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0893-F451-49DE-AD63-0E642BE23410}">
      <dsp:nvSpPr>
        <dsp:cNvPr id="0" name=""/>
        <dsp:cNvSpPr/>
      </dsp:nvSpPr>
      <dsp:spPr>
        <a:xfrm>
          <a:off x="2655526"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Meters</a:t>
          </a:r>
        </a:p>
      </dsp:txBody>
      <dsp:txXfrm>
        <a:off x="2692568" y="2645845"/>
        <a:ext cx="1917561" cy="1190610"/>
      </dsp:txXfrm>
    </dsp:sp>
    <dsp:sp modelId="{B0609EBA-4EA7-4332-898F-34EFEB2F78F9}">
      <dsp:nvSpPr>
        <dsp:cNvPr id="0" name=""/>
        <dsp:cNvSpPr/>
      </dsp:nvSpPr>
      <dsp:spPr>
        <a:xfrm>
          <a:off x="4868465"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CC9D-61CF-418F-9653-067CFE0305C8}">
      <dsp:nvSpPr>
        <dsp:cNvPr id="0" name=""/>
        <dsp:cNvSpPr/>
      </dsp:nvSpPr>
      <dsp:spPr>
        <a:xfrm>
          <a:off x="5089759"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Monitors</a:t>
          </a:r>
        </a:p>
      </dsp:txBody>
      <dsp:txXfrm>
        <a:off x="5126801" y="2645845"/>
        <a:ext cx="1917561" cy="1190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07DA-3024-47F8-86EC-4D346C94D191}">
      <dsp:nvSpPr>
        <dsp:cNvPr id="0" name=""/>
        <dsp:cNvSpPr/>
      </dsp:nvSpPr>
      <dsp:spPr>
        <a:xfrm>
          <a:off x="3430055" y="1819337"/>
          <a:ext cx="2434232" cy="579236"/>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3ED0C2-BB33-49ED-8EA5-8E2902330052}">
      <dsp:nvSpPr>
        <dsp:cNvPr id="0" name=""/>
        <dsp:cNvSpPr/>
      </dsp:nvSpPr>
      <dsp:spPr>
        <a:xfrm>
          <a:off x="3384335" y="1819337"/>
          <a:ext cx="91440" cy="579236"/>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E23318-2D1A-49CD-A61B-5037374E80A1}">
      <dsp:nvSpPr>
        <dsp:cNvPr id="0" name=""/>
        <dsp:cNvSpPr/>
      </dsp:nvSpPr>
      <dsp:spPr>
        <a:xfrm>
          <a:off x="995822" y="1819337"/>
          <a:ext cx="2434232" cy="579236"/>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DA8984D-BEDA-42C2-A298-809B118AB1E3}">
      <dsp:nvSpPr>
        <dsp:cNvPr id="0" name=""/>
        <dsp:cNvSpPr/>
      </dsp:nvSpPr>
      <dsp:spPr>
        <a:xfrm>
          <a:off x="2434232" y="554642"/>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5C443-26DC-4166-8153-A990C2BF9103}">
      <dsp:nvSpPr>
        <dsp:cNvPr id="0" name=""/>
        <dsp:cNvSpPr/>
      </dsp:nvSpPr>
      <dsp:spPr>
        <a:xfrm>
          <a:off x="2655526" y="764872"/>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Hardware</a:t>
          </a:r>
        </a:p>
      </dsp:txBody>
      <dsp:txXfrm>
        <a:off x="2692568" y="801914"/>
        <a:ext cx="1917561" cy="1190610"/>
      </dsp:txXfrm>
    </dsp:sp>
    <dsp:sp modelId="{28BE9C5F-B14A-4167-892A-DBE19627EBED}">
      <dsp:nvSpPr>
        <dsp:cNvPr id="0" name=""/>
        <dsp:cNvSpPr/>
      </dsp:nvSpPr>
      <dsp:spPr>
        <a:xfrm>
          <a:off x="0"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5EEC-D0D5-461E-BA31-7E3ED2E1DAA2}">
      <dsp:nvSpPr>
        <dsp:cNvPr id="0" name=""/>
        <dsp:cNvSpPr/>
      </dsp:nvSpPr>
      <dsp:spPr>
        <a:xfrm>
          <a:off x="221293"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Sensors</a:t>
          </a:r>
        </a:p>
      </dsp:txBody>
      <dsp:txXfrm>
        <a:off x="258335" y="2645845"/>
        <a:ext cx="1917561" cy="1190610"/>
      </dsp:txXfrm>
    </dsp:sp>
    <dsp:sp modelId="{CD6F5AB3-DA93-484B-9592-C41CB9D06BFF}">
      <dsp:nvSpPr>
        <dsp:cNvPr id="0" name=""/>
        <dsp:cNvSpPr/>
      </dsp:nvSpPr>
      <dsp:spPr>
        <a:xfrm>
          <a:off x="2434232"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0893-F451-49DE-AD63-0E642BE23410}">
      <dsp:nvSpPr>
        <dsp:cNvPr id="0" name=""/>
        <dsp:cNvSpPr/>
      </dsp:nvSpPr>
      <dsp:spPr>
        <a:xfrm>
          <a:off x="2655526"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Meters</a:t>
          </a:r>
        </a:p>
      </dsp:txBody>
      <dsp:txXfrm>
        <a:off x="2692568" y="2645845"/>
        <a:ext cx="1917561" cy="1190610"/>
      </dsp:txXfrm>
    </dsp:sp>
    <dsp:sp modelId="{B0609EBA-4EA7-4332-898F-34EFEB2F78F9}">
      <dsp:nvSpPr>
        <dsp:cNvPr id="0" name=""/>
        <dsp:cNvSpPr/>
      </dsp:nvSpPr>
      <dsp:spPr>
        <a:xfrm>
          <a:off x="4868465" y="2398574"/>
          <a:ext cx="1991645" cy="1264694"/>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CC9D-61CF-418F-9653-067CFE0305C8}">
      <dsp:nvSpPr>
        <dsp:cNvPr id="0" name=""/>
        <dsp:cNvSpPr/>
      </dsp:nvSpPr>
      <dsp:spPr>
        <a:xfrm>
          <a:off x="5089759" y="2608803"/>
          <a:ext cx="1991645" cy="1264694"/>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rgbClr val="FFFFFF">
                  <a:hueOff val="0"/>
                  <a:satOff val="0"/>
                  <a:lumOff val="0"/>
                  <a:alphaOff val="0"/>
                </a:srgbClr>
              </a:solidFill>
              <a:latin typeface="Arial"/>
              <a:ea typeface="+mn-ea"/>
              <a:cs typeface="+mn-cs"/>
            </a:rPr>
            <a:t>Monitors</a:t>
          </a:r>
        </a:p>
      </dsp:txBody>
      <dsp:txXfrm>
        <a:off x="5126801" y="2645845"/>
        <a:ext cx="1917561" cy="1190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150F9-CFB9-472E-9031-BD24BFBA23CF}">
      <dsp:nvSpPr>
        <dsp:cNvPr id="0" name=""/>
        <dsp:cNvSpPr/>
      </dsp:nvSpPr>
      <dsp:spPr>
        <a:xfrm>
          <a:off x="7457993" y="3712176"/>
          <a:ext cx="1691226" cy="402435"/>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0DCDCCF-FAB7-4292-92B8-92C2DFFEBB0C}">
      <dsp:nvSpPr>
        <dsp:cNvPr id="0" name=""/>
        <dsp:cNvSpPr/>
      </dsp:nvSpPr>
      <dsp:spPr>
        <a:xfrm>
          <a:off x="7412273" y="3712176"/>
          <a:ext cx="91440" cy="402435"/>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8712F17-748D-4415-828C-B9D978F4933D}">
      <dsp:nvSpPr>
        <dsp:cNvPr id="0" name=""/>
        <dsp:cNvSpPr/>
      </dsp:nvSpPr>
      <dsp:spPr>
        <a:xfrm>
          <a:off x="5766766" y="3712176"/>
          <a:ext cx="1691226" cy="402435"/>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18E9F03-B8A3-41B8-9C6B-050D09AE1E47}">
      <dsp:nvSpPr>
        <dsp:cNvPr id="0" name=""/>
        <dsp:cNvSpPr/>
      </dsp:nvSpPr>
      <dsp:spPr>
        <a:xfrm>
          <a:off x="4921153" y="2431072"/>
          <a:ext cx="2536840" cy="402435"/>
        </a:xfrm>
        <a:custGeom>
          <a:avLst/>
          <a:gdLst/>
          <a:ahLst/>
          <a:cxnLst/>
          <a:rect l="0" t="0" r="0" b="0"/>
          <a:pathLst>
            <a:path>
              <a:moveTo>
                <a:pt x="0" y="0"/>
              </a:moveTo>
              <a:lnTo>
                <a:pt x="0" y="216376"/>
              </a:lnTo>
              <a:lnTo>
                <a:pt x="2001519" y="216376"/>
              </a:lnTo>
              <a:lnTo>
                <a:pt x="2001519" y="317513"/>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0BD48A7-EADA-4B06-95C4-93CDF65367B8}">
      <dsp:nvSpPr>
        <dsp:cNvPr id="0" name=""/>
        <dsp:cNvSpPr/>
      </dsp:nvSpPr>
      <dsp:spPr>
        <a:xfrm>
          <a:off x="2384312" y="3712176"/>
          <a:ext cx="1691226" cy="402435"/>
        </a:xfrm>
        <a:custGeom>
          <a:avLst/>
          <a:gdLst/>
          <a:ahLst/>
          <a:cxnLst/>
          <a:rect l="0" t="0" r="0" b="0"/>
          <a:pathLst>
            <a:path>
              <a:moveTo>
                <a:pt x="0" y="0"/>
              </a:moveTo>
              <a:lnTo>
                <a:pt x="0" y="216376"/>
              </a:lnTo>
              <a:lnTo>
                <a:pt x="1334346" y="216376"/>
              </a:lnTo>
              <a:lnTo>
                <a:pt x="1334346"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527D80B-FA92-4743-8F5C-49F220189516}">
      <dsp:nvSpPr>
        <dsp:cNvPr id="0" name=""/>
        <dsp:cNvSpPr/>
      </dsp:nvSpPr>
      <dsp:spPr>
        <a:xfrm>
          <a:off x="2338592" y="3712176"/>
          <a:ext cx="91440" cy="402435"/>
        </a:xfrm>
        <a:custGeom>
          <a:avLst/>
          <a:gdLst/>
          <a:ahLst/>
          <a:cxnLst/>
          <a:rect l="0" t="0" r="0" b="0"/>
          <a:pathLst>
            <a:path>
              <a:moveTo>
                <a:pt x="45720" y="0"/>
              </a:moveTo>
              <a:lnTo>
                <a:pt x="4572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65A36F8-A354-4994-BBBF-5D7BAAB46C17}">
      <dsp:nvSpPr>
        <dsp:cNvPr id="0" name=""/>
        <dsp:cNvSpPr/>
      </dsp:nvSpPr>
      <dsp:spPr>
        <a:xfrm>
          <a:off x="693085" y="3712176"/>
          <a:ext cx="1691226" cy="402435"/>
        </a:xfrm>
        <a:custGeom>
          <a:avLst/>
          <a:gdLst/>
          <a:ahLst/>
          <a:cxnLst/>
          <a:rect l="0" t="0" r="0" b="0"/>
          <a:pathLst>
            <a:path>
              <a:moveTo>
                <a:pt x="1334346" y="0"/>
              </a:moveTo>
              <a:lnTo>
                <a:pt x="1334346" y="216376"/>
              </a:lnTo>
              <a:lnTo>
                <a:pt x="0" y="216376"/>
              </a:lnTo>
              <a:lnTo>
                <a:pt x="0" y="317513"/>
              </a:lnTo>
            </a:path>
          </a:pathLst>
        </a:custGeom>
        <a:noFill/>
        <a:ln w="25400" cap="flat" cmpd="sng" algn="ctr">
          <a:solidFill>
            <a:srgbClr val="94959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E0F51B0-629E-451D-A530-C319C10E884A}">
      <dsp:nvSpPr>
        <dsp:cNvPr id="0" name=""/>
        <dsp:cNvSpPr/>
      </dsp:nvSpPr>
      <dsp:spPr>
        <a:xfrm>
          <a:off x="2384312" y="2431072"/>
          <a:ext cx="2536840" cy="402435"/>
        </a:xfrm>
        <a:custGeom>
          <a:avLst/>
          <a:gdLst/>
          <a:ahLst/>
          <a:cxnLst/>
          <a:rect l="0" t="0" r="0" b="0"/>
          <a:pathLst>
            <a:path>
              <a:moveTo>
                <a:pt x="2001519" y="0"/>
              </a:moveTo>
              <a:lnTo>
                <a:pt x="2001519" y="216376"/>
              </a:lnTo>
              <a:lnTo>
                <a:pt x="0" y="216376"/>
              </a:lnTo>
              <a:lnTo>
                <a:pt x="0" y="317513"/>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FE43680-2CCD-49C6-946D-31202FD3AFF9}">
      <dsp:nvSpPr>
        <dsp:cNvPr id="0" name=""/>
        <dsp:cNvSpPr/>
      </dsp:nvSpPr>
      <dsp:spPr>
        <a:xfrm>
          <a:off x="4229287" y="1552403"/>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74D9D-DF52-4136-879E-F878E5E9A693}">
      <dsp:nvSpPr>
        <dsp:cNvPr id="0" name=""/>
        <dsp:cNvSpPr/>
      </dsp:nvSpPr>
      <dsp:spPr>
        <a:xfrm>
          <a:off x="4383035" y="1698463"/>
          <a:ext cx="1383731" cy="878669"/>
        </a:xfrm>
        <a:prstGeom prst="roundRect">
          <a:avLst>
            <a:gd name="adj" fmla="val 10000"/>
          </a:avLst>
        </a:prstGeom>
        <a:solidFill>
          <a:srgbClr val="156123">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Precision Ag Technology</a:t>
          </a:r>
        </a:p>
      </dsp:txBody>
      <dsp:txXfrm>
        <a:off x="4408770" y="1724198"/>
        <a:ext cx="1332261" cy="827199"/>
      </dsp:txXfrm>
    </dsp:sp>
    <dsp:sp modelId="{B9552CC7-A733-46D2-B3DF-554D177C1F1E}">
      <dsp:nvSpPr>
        <dsp:cNvPr id="0" name=""/>
        <dsp:cNvSpPr/>
      </dsp:nvSpPr>
      <dsp:spPr>
        <a:xfrm>
          <a:off x="1692447" y="2833507"/>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1B63B-5A5E-49F8-8A67-C636E66AA2A5}">
      <dsp:nvSpPr>
        <dsp:cNvPr id="0" name=""/>
        <dsp:cNvSpPr/>
      </dsp:nvSpPr>
      <dsp:spPr>
        <a:xfrm>
          <a:off x="1846195" y="2979568"/>
          <a:ext cx="1383731" cy="878669"/>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Hardware</a:t>
          </a:r>
        </a:p>
      </dsp:txBody>
      <dsp:txXfrm>
        <a:off x="1871930" y="3005303"/>
        <a:ext cx="1332261" cy="827199"/>
      </dsp:txXfrm>
    </dsp:sp>
    <dsp:sp modelId="{69CC81EF-A902-4EAE-8C3C-0B3054FD6A58}">
      <dsp:nvSpPr>
        <dsp:cNvPr id="0" name=""/>
        <dsp:cNvSpPr/>
      </dsp:nvSpPr>
      <dsp:spPr>
        <a:xfrm>
          <a:off x="1220" y="4114612"/>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84C3C7-8DA2-4F90-93A1-9BCB8F70856A}">
      <dsp:nvSpPr>
        <dsp:cNvPr id="0" name=""/>
        <dsp:cNvSpPr/>
      </dsp:nvSpPr>
      <dsp:spPr>
        <a:xfrm>
          <a:off x="154968" y="4260672"/>
          <a:ext cx="1383731" cy="878669"/>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Sensors</a:t>
          </a:r>
        </a:p>
      </dsp:txBody>
      <dsp:txXfrm>
        <a:off x="180703" y="4286407"/>
        <a:ext cx="1332261" cy="827199"/>
      </dsp:txXfrm>
    </dsp:sp>
    <dsp:sp modelId="{1F5F3DA3-EDDF-4FD6-96CA-2A85854E1C66}">
      <dsp:nvSpPr>
        <dsp:cNvPr id="0" name=""/>
        <dsp:cNvSpPr/>
      </dsp:nvSpPr>
      <dsp:spPr>
        <a:xfrm>
          <a:off x="1692447" y="4114612"/>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96BA1-4BE1-46B2-B45A-360B70DEE165}">
      <dsp:nvSpPr>
        <dsp:cNvPr id="0" name=""/>
        <dsp:cNvSpPr/>
      </dsp:nvSpPr>
      <dsp:spPr>
        <a:xfrm>
          <a:off x="1846195" y="4260672"/>
          <a:ext cx="1383731" cy="878669"/>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Meters</a:t>
          </a:r>
        </a:p>
      </dsp:txBody>
      <dsp:txXfrm>
        <a:off x="1871930" y="4286407"/>
        <a:ext cx="1332261" cy="827199"/>
      </dsp:txXfrm>
    </dsp:sp>
    <dsp:sp modelId="{A4DF0994-A2A4-4206-8B05-5E6814DFFA63}">
      <dsp:nvSpPr>
        <dsp:cNvPr id="0" name=""/>
        <dsp:cNvSpPr/>
      </dsp:nvSpPr>
      <dsp:spPr>
        <a:xfrm>
          <a:off x="3383674" y="4114612"/>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D5F00-8002-49E0-9105-5168BA5D2758}">
      <dsp:nvSpPr>
        <dsp:cNvPr id="0" name=""/>
        <dsp:cNvSpPr/>
      </dsp:nvSpPr>
      <dsp:spPr>
        <a:xfrm>
          <a:off x="3537421" y="4260672"/>
          <a:ext cx="1383731" cy="878669"/>
        </a:xfrm>
        <a:prstGeom prst="roundRect">
          <a:avLst>
            <a:gd name="adj" fmla="val 10000"/>
          </a:avLst>
        </a:prstGeom>
        <a:solidFill>
          <a:srgbClr val="0035A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Monitors</a:t>
          </a:r>
        </a:p>
      </dsp:txBody>
      <dsp:txXfrm>
        <a:off x="3563156" y="4286407"/>
        <a:ext cx="1332261" cy="827199"/>
      </dsp:txXfrm>
    </dsp:sp>
    <dsp:sp modelId="{70E90E20-263A-4763-95D0-3AA2261B0928}">
      <dsp:nvSpPr>
        <dsp:cNvPr id="0" name=""/>
        <dsp:cNvSpPr/>
      </dsp:nvSpPr>
      <dsp:spPr>
        <a:xfrm>
          <a:off x="6766127" y="2833507"/>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C9F32-5D4D-4617-A4B5-A1D756B15DDB}">
      <dsp:nvSpPr>
        <dsp:cNvPr id="0" name=""/>
        <dsp:cNvSpPr/>
      </dsp:nvSpPr>
      <dsp:spPr>
        <a:xfrm>
          <a:off x="6919875" y="2979568"/>
          <a:ext cx="1383731" cy="878669"/>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Software</a:t>
          </a:r>
        </a:p>
      </dsp:txBody>
      <dsp:txXfrm>
        <a:off x="6945610" y="3005303"/>
        <a:ext cx="1332261" cy="827199"/>
      </dsp:txXfrm>
    </dsp:sp>
    <dsp:sp modelId="{FB6A4784-3310-4C87-813E-F7DEB062AA69}">
      <dsp:nvSpPr>
        <dsp:cNvPr id="0" name=""/>
        <dsp:cNvSpPr/>
      </dsp:nvSpPr>
      <dsp:spPr>
        <a:xfrm>
          <a:off x="5074900" y="4114612"/>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6919A-5780-498D-A79B-B4749F7B08F5}">
      <dsp:nvSpPr>
        <dsp:cNvPr id="0" name=""/>
        <dsp:cNvSpPr/>
      </dsp:nvSpPr>
      <dsp:spPr>
        <a:xfrm>
          <a:off x="5228648" y="4260672"/>
          <a:ext cx="1383731" cy="878669"/>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GPS</a:t>
          </a:r>
        </a:p>
      </dsp:txBody>
      <dsp:txXfrm>
        <a:off x="5254383" y="4286407"/>
        <a:ext cx="1332261" cy="827199"/>
      </dsp:txXfrm>
    </dsp:sp>
    <dsp:sp modelId="{40619FDB-87E0-4434-91BB-C2409D2F07CD}">
      <dsp:nvSpPr>
        <dsp:cNvPr id="0" name=""/>
        <dsp:cNvSpPr/>
      </dsp:nvSpPr>
      <dsp:spPr>
        <a:xfrm>
          <a:off x="6766127" y="4114612"/>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E6D9D-C1A1-447A-A8D3-74CBA206A6B9}">
      <dsp:nvSpPr>
        <dsp:cNvPr id="0" name=""/>
        <dsp:cNvSpPr/>
      </dsp:nvSpPr>
      <dsp:spPr>
        <a:xfrm>
          <a:off x="6919875" y="4260672"/>
          <a:ext cx="1383731" cy="878669"/>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GIS</a:t>
          </a:r>
        </a:p>
      </dsp:txBody>
      <dsp:txXfrm>
        <a:off x="6945610" y="4286407"/>
        <a:ext cx="1332261" cy="827199"/>
      </dsp:txXfrm>
    </dsp:sp>
    <dsp:sp modelId="{F9538965-EFB3-4F7E-B9C7-D0026C19E961}">
      <dsp:nvSpPr>
        <dsp:cNvPr id="0" name=""/>
        <dsp:cNvSpPr/>
      </dsp:nvSpPr>
      <dsp:spPr>
        <a:xfrm>
          <a:off x="8457354" y="4114612"/>
          <a:ext cx="1383731" cy="878669"/>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5D5CF-6EF6-4251-A188-53205CC30504}">
      <dsp:nvSpPr>
        <dsp:cNvPr id="0" name=""/>
        <dsp:cNvSpPr/>
      </dsp:nvSpPr>
      <dsp:spPr>
        <a:xfrm>
          <a:off x="8611102" y="4260672"/>
          <a:ext cx="1383731" cy="878669"/>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FFFFFF">
                  <a:hueOff val="0"/>
                  <a:satOff val="0"/>
                  <a:lumOff val="0"/>
                  <a:alphaOff val="0"/>
                </a:srgbClr>
              </a:solidFill>
              <a:latin typeface="Arial"/>
              <a:ea typeface="+mn-ea"/>
              <a:cs typeface="+mn-cs"/>
            </a:rPr>
            <a:t>Remote Sensing</a:t>
          </a:r>
        </a:p>
      </dsp:txBody>
      <dsp:txXfrm>
        <a:off x="8636837" y="4286407"/>
        <a:ext cx="1332261" cy="827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07DA-3024-47F8-86EC-4D346C94D191}">
      <dsp:nvSpPr>
        <dsp:cNvPr id="0" name=""/>
        <dsp:cNvSpPr/>
      </dsp:nvSpPr>
      <dsp:spPr>
        <a:xfrm>
          <a:off x="3820120" y="2263628"/>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3ED0C2-BB33-49ED-8EA5-8E2902330052}">
      <dsp:nvSpPr>
        <dsp:cNvPr id="0" name=""/>
        <dsp:cNvSpPr/>
      </dsp:nvSpPr>
      <dsp:spPr>
        <a:xfrm>
          <a:off x="3774400" y="2263628"/>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E23318-2D1A-49CD-A61B-5037374E80A1}">
      <dsp:nvSpPr>
        <dsp:cNvPr id="0" name=""/>
        <dsp:cNvSpPr/>
      </dsp:nvSpPr>
      <dsp:spPr>
        <a:xfrm>
          <a:off x="1109067" y="2263628"/>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DA8984D-BEDA-42C2-A298-809B118AB1E3}">
      <dsp:nvSpPr>
        <dsp:cNvPr id="0" name=""/>
        <dsp:cNvSpPr/>
      </dsp:nvSpPr>
      <dsp:spPr>
        <a:xfrm>
          <a:off x="2711053" y="855113"/>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5C443-26DC-4166-8153-A990C2BF9103}">
      <dsp:nvSpPr>
        <dsp:cNvPr id="0" name=""/>
        <dsp:cNvSpPr/>
      </dsp:nvSpPr>
      <dsp:spPr>
        <a:xfrm>
          <a:off x="2957512" y="1089249"/>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Software</a:t>
          </a:r>
        </a:p>
      </dsp:txBody>
      <dsp:txXfrm>
        <a:off x="2998766" y="1130503"/>
        <a:ext cx="2135626" cy="1326007"/>
      </dsp:txXfrm>
    </dsp:sp>
    <dsp:sp modelId="{28BE9C5F-B14A-4167-892A-DBE19627EBED}">
      <dsp:nvSpPr>
        <dsp:cNvPr id="0" name=""/>
        <dsp:cNvSpPr/>
      </dsp:nvSpPr>
      <dsp:spPr>
        <a:xfrm>
          <a:off x="0"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5EEC-D0D5-461E-BA31-7E3ED2E1DAA2}">
      <dsp:nvSpPr>
        <dsp:cNvPr id="0" name=""/>
        <dsp:cNvSpPr/>
      </dsp:nvSpPr>
      <dsp:spPr>
        <a:xfrm>
          <a:off x="246459"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GPS</a:t>
          </a:r>
        </a:p>
      </dsp:txBody>
      <dsp:txXfrm>
        <a:off x="287713" y="3184126"/>
        <a:ext cx="2135626" cy="1326007"/>
      </dsp:txXfrm>
    </dsp:sp>
    <dsp:sp modelId="{CD6F5AB3-DA93-484B-9592-C41CB9D06BFF}">
      <dsp:nvSpPr>
        <dsp:cNvPr id="0" name=""/>
        <dsp:cNvSpPr/>
      </dsp:nvSpPr>
      <dsp:spPr>
        <a:xfrm>
          <a:off x="2711053"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0893-F451-49DE-AD63-0E642BE23410}">
      <dsp:nvSpPr>
        <dsp:cNvPr id="0" name=""/>
        <dsp:cNvSpPr/>
      </dsp:nvSpPr>
      <dsp:spPr>
        <a:xfrm>
          <a:off x="2957512"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GIS</a:t>
          </a:r>
        </a:p>
      </dsp:txBody>
      <dsp:txXfrm>
        <a:off x="2998766" y="3184126"/>
        <a:ext cx="2135626" cy="1326007"/>
      </dsp:txXfrm>
    </dsp:sp>
    <dsp:sp modelId="{B0609EBA-4EA7-4332-898F-34EFEB2F78F9}">
      <dsp:nvSpPr>
        <dsp:cNvPr id="0" name=""/>
        <dsp:cNvSpPr/>
      </dsp:nvSpPr>
      <dsp:spPr>
        <a:xfrm>
          <a:off x="5422106" y="2908736"/>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CC9D-61CF-418F-9653-067CFE0305C8}">
      <dsp:nvSpPr>
        <dsp:cNvPr id="0" name=""/>
        <dsp:cNvSpPr/>
      </dsp:nvSpPr>
      <dsp:spPr>
        <a:xfrm>
          <a:off x="5668565" y="3142872"/>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Remote Sensing</a:t>
          </a:r>
        </a:p>
      </dsp:txBody>
      <dsp:txXfrm>
        <a:off x="5709819" y="3184126"/>
        <a:ext cx="2135626" cy="13260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07DA-3024-47F8-86EC-4D346C94D191}">
      <dsp:nvSpPr>
        <dsp:cNvPr id="0" name=""/>
        <dsp:cNvSpPr/>
      </dsp:nvSpPr>
      <dsp:spPr>
        <a:xfrm>
          <a:off x="3820120" y="1951973"/>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3ED0C2-BB33-49ED-8EA5-8E2902330052}">
      <dsp:nvSpPr>
        <dsp:cNvPr id="0" name=""/>
        <dsp:cNvSpPr/>
      </dsp:nvSpPr>
      <dsp:spPr>
        <a:xfrm>
          <a:off x="3774400" y="1951973"/>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E23318-2D1A-49CD-A61B-5037374E80A1}">
      <dsp:nvSpPr>
        <dsp:cNvPr id="0" name=""/>
        <dsp:cNvSpPr/>
      </dsp:nvSpPr>
      <dsp:spPr>
        <a:xfrm>
          <a:off x="1109067" y="1951973"/>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DA8984D-BEDA-42C2-A298-809B118AB1E3}">
      <dsp:nvSpPr>
        <dsp:cNvPr id="0" name=""/>
        <dsp:cNvSpPr/>
      </dsp:nvSpPr>
      <dsp:spPr>
        <a:xfrm>
          <a:off x="2711053" y="543458"/>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5C443-26DC-4166-8153-A990C2BF9103}">
      <dsp:nvSpPr>
        <dsp:cNvPr id="0" name=""/>
        <dsp:cNvSpPr/>
      </dsp:nvSpPr>
      <dsp:spPr>
        <a:xfrm>
          <a:off x="2957512" y="777594"/>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Software</a:t>
          </a:r>
        </a:p>
      </dsp:txBody>
      <dsp:txXfrm>
        <a:off x="2998766" y="818848"/>
        <a:ext cx="2135626" cy="1326007"/>
      </dsp:txXfrm>
    </dsp:sp>
    <dsp:sp modelId="{28BE9C5F-B14A-4167-892A-DBE19627EBED}">
      <dsp:nvSpPr>
        <dsp:cNvPr id="0" name=""/>
        <dsp:cNvSpPr/>
      </dsp:nvSpPr>
      <dsp:spPr>
        <a:xfrm>
          <a:off x="0" y="2597081"/>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5EEC-D0D5-461E-BA31-7E3ED2E1DAA2}">
      <dsp:nvSpPr>
        <dsp:cNvPr id="0" name=""/>
        <dsp:cNvSpPr/>
      </dsp:nvSpPr>
      <dsp:spPr>
        <a:xfrm>
          <a:off x="246459" y="2831217"/>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GPS</a:t>
          </a:r>
        </a:p>
      </dsp:txBody>
      <dsp:txXfrm>
        <a:off x="287713" y="2872471"/>
        <a:ext cx="2135626" cy="1326007"/>
      </dsp:txXfrm>
    </dsp:sp>
    <dsp:sp modelId="{CD6F5AB3-DA93-484B-9592-C41CB9D06BFF}">
      <dsp:nvSpPr>
        <dsp:cNvPr id="0" name=""/>
        <dsp:cNvSpPr/>
      </dsp:nvSpPr>
      <dsp:spPr>
        <a:xfrm>
          <a:off x="2711053" y="2597081"/>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0893-F451-49DE-AD63-0E642BE23410}">
      <dsp:nvSpPr>
        <dsp:cNvPr id="0" name=""/>
        <dsp:cNvSpPr/>
      </dsp:nvSpPr>
      <dsp:spPr>
        <a:xfrm>
          <a:off x="2957512" y="2831217"/>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GIS</a:t>
          </a:r>
        </a:p>
      </dsp:txBody>
      <dsp:txXfrm>
        <a:off x="2998766" y="2872471"/>
        <a:ext cx="2135626" cy="1326007"/>
      </dsp:txXfrm>
    </dsp:sp>
    <dsp:sp modelId="{B0609EBA-4EA7-4332-898F-34EFEB2F78F9}">
      <dsp:nvSpPr>
        <dsp:cNvPr id="0" name=""/>
        <dsp:cNvSpPr/>
      </dsp:nvSpPr>
      <dsp:spPr>
        <a:xfrm>
          <a:off x="5422106" y="2597081"/>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CC9D-61CF-418F-9653-067CFE0305C8}">
      <dsp:nvSpPr>
        <dsp:cNvPr id="0" name=""/>
        <dsp:cNvSpPr/>
      </dsp:nvSpPr>
      <dsp:spPr>
        <a:xfrm>
          <a:off x="5668565" y="2831217"/>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Remote Sensing</a:t>
          </a:r>
        </a:p>
      </dsp:txBody>
      <dsp:txXfrm>
        <a:off x="5709819" y="2872471"/>
        <a:ext cx="2135626" cy="13260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607DA-3024-47F8-86EC-4D346C94D191}">
      <dsp:nvSpPr>
        <dsp:cNvPr id="0" name=""/>
        <dsp:cNvSpPr/>
      </dsp:nvSpPr>
      <dsp:spPr>
        <a:xfrm>
          <a:off x="3820120" y="1783959"/>
          <a:ext cx="2711053" cy="645107"/>
        </a:xfrm>
        <a:custGeom>
          <a:avLst/>
          <a:gdLst/>
          <a:ahLst/>
          <a:cxnLst/>
          <a:rect l="0" t="0" r="0" b="0"/>
          <a:pathLst>
            <a:path>
              <a:moveTo>
                <a:pt x="0" y="0"/>
              </a:moveTo>
              <a:lnTo>
                <a:pt x="0" y="439621"/>
              </a:lnTo>
              <a:lnTo>
                <a:pt x="2711053" y="439621"/>
              </a:lnTo>
              <a:lnTo>
                <a:pt x="2711053"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3ED0C2-BB33-49ED-8EA5-8E2902330052}">
      <dsp:nvSpPr>
        <dsp:cNvPr id="0" name=""/>
        <dsp:cNvSpPr/>
      </dsp:nvSpPr>
      <dsp:spPr>
        <a:xfrm>
          <a:off x="3774400" y="1783959"/>
          <a:ext cx="91440" cy="645107"/>
        </a:xfrm>
        <a:custGeom>
          <a:avLst/>
          <a:gdLst/>
          <a:ahLst/>
          <a:cxnLst/>
          <a:rect l="0" t="0" r="0" b="0"/>
          <a:pathLst>
            <a:path>
              <a:moveTo>
                <a:pt x="45720" y="0"/>
              </a:moveTo>
              <a:lnTo>
                <a:pt x="4572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E23318-2D1A-49CD-A61B-5037374E80A1}">
      <dsp:nvSpPr>
        <dsp:cNvPr id="0" name=""/>
        <dsp:cNvSpPr/>
      </dsp:nvSpPr>
      <dsp:spPr>
        <a:xfrm>
          <a:off x="1109067" y="1783959"/>
          <a:ext cx="2711053" cy="645107"/>
        </a:xfrm>
        <a:custGeom>
          <a:avLst/>
          <a:gdLst/>
          <a:ahLst/>
          <a:cxnLst/>
          <a:rect l="0" t="0" r="0" b="0"/>
          <a:pathLst>
            <a:path>
              <a:moveTo>
                <a:pt x="2711053" y="0"/>
              </a:moveTo>
              <a:lnTo>
                <a:pt x="2711053" y="439621"/>
              </a:lnTo>
              <a:lnTo>
                <a:pt x="0" y="439621"/>
              </a:lnTo>
              <a:lnTo>
                <a:pt x="0" y="645107"/>
              </a:lnTo>
            </a:path>
          </a:pathLst>
        </a:custGeom>
        <a:noFill/>
        <a:ln w="25400" cap="flat" cmpd="sng" algn="ctr">
          <a:solidFill>
            <a:srgbClr val="94959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DA8984D-BEDA-42C2-A298-809B118AB1E3}">
      <dsp:nvSpPr>
        <dsp:cNvPr id="0" name=""/>
        <dsp:cNvSpPr/>
      </dsp:nvSpPr>
      <dsp:spPr>
        <a:xfrm>
          <a:off x="2711053" y="375444"/>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35C443-26DC-4166-8153-A990C2BF9103}">
      <dsp:nvSpPr>
        <dsp:cNvPr id="0" name=""/>
        <dsp:cNvSpPr/>
      </dsp:nvSpPr>
      <dsp:spPr>
        <a:xfrm>
          <a:off x="2957512" y="609580"/>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Software</a:t>
          </a:r>
        </a:p>
      </dsp:txBody>
      <dsp:txXfrm>
        <a:off x="2998766" y="650834"/>
        <a:ext cx="2135626" cy="1326007"/>
      </dsp:txXfrm>
    </dsp:sp>
    <dsp:sp modelId="{28BE9C5F-B14A-4167-892A-DBE19627EBED}">
      <dsp:nvSpPr>
        <dsp:cNvPr id="0" name=""/>
        <dsp:cNvSpPr/>
      </dsp:nvSpPr>
      <dsp:spPr>
        <a:xfrm>
          <a:off x="0" y="2429067"/>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85EEC-D0D5-461E-BA31-7E3ED2E1DAA2}">
      <dsp:nvSpPr>
        <dsp:cNvPr id="0" name=""/>
        <dsp:cNvSpPr/>
      </dsp:nvSpPr>
      <dsp:spPr>
        <a:xfrm>
          <a:off x="246459" y="2663203"/>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GPS</a:t>
          </a:r>
        </a:p>
      </dsp:txBody>
      <dsp:txXfrm>
        <a:off x="287713" y="2704457"/>
        <a:ext cx="2135626" cy="1326007"/>
      </dsp:txXfrm>
    </dsp:sp>
    <dsp:sp modelId="{CD6F5AB3-DA93-484B-9592-C41CB9D06BFF}">
      <dsp:nvSpPr>
        <dsp:cNvPr id="0" name=""/>
        <dsp:cNvSpPr/>
      </dsp:nvSpPr>
      <dsp:spPr>
        <a:xfrm>
          <a:off x="2711053" y="2429067"/>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F0893-F451-49DE-AD63-0E642BE23410}">
      <dsp:nvSpPr>
        <dsp:cNvPr id="0" name=""/>
        <dsp:cNvSpPr/>
      </dsp:nvSpPr>
      <dsp:spPr>
        <a:xfrm>
          <a:off x="2957512" y="2663203"/>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GIS</a:t>
          </a:r>
        </a:p>
      </dsp:txBody>
      <dsp:txXfrm>
        <a:off x="2998766" y="2704457"/>
        <a:ext cx="2135626" cy="1326007"/>
      </dsp:txXfrm>
    </dsp:sp>
    <dsp:sp modelId="{B0609EBA-4EA7-4332-898F-34EFEB2F78F9}">
      <dsp:nvSpPr>
        <dsp:cNvPr id="0" name=""/>
        <dsp:cNvSpPr/>
      </dsp:nvSpPr>
      <dsp:spPr>
        <a:xfrm>
          <a:off x="5422106" y="2429067"/>
          <a:ext cx="2218134" cy="1408515"/>
        </a:xfrm>
        <a:prstGeom prst="roundRect">
          <a:avLst>
            <a:gd name="adj" fmla="val 10000"/>
          </a:avLst>
        </a:prstGeom>
        <a:solidFill>
          <a:srgbClr val="949593">
            <a:hueOff val="0"/>
            <a:satOff val="0"/>
            <a:lumOff val="0"/>
            <a:alphaOff val="0"/>
          </a:srgbClr>
        </a:solidFill>
        <a:ln w="25400" cap="flat" cmpd="sng" algn="ctr">
          <a:solidFill>
            <a:srgbClr val="CECFC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CC9D-61CF-418F-9653-067CFE0305C8}">
      <dsp:nvSpPr>
        <dsp:cNvPr id="0" name=""/>
        <dsp:cNvSpPr/>
      </dsp:nvSpPr>
      <dsp:spPr>
        <a:xfrm>
          <a:off x="5668565" y="2663203"/>
          <a:ext cx="2218134" cy="1408515"/>
        </a:xfrm>
        <a:prstGeom prst="roundRect">
          <a:avLst>
            <a:gd name="adj" fmla="val 10000"/>
          </a:avLst>
        </a:prstGeom>
        <a:solidFill>
          <a:srgbClr val="C5A335">
            <a:alpha val="90000"/>
          </a:srgbClr>
        </a:solidFill>
        <a:ln w="25400" cap="flat" cmpd="sng" algn="ctr">
          <a:solidFill>
            <a:srgbClr val="94959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FFFFFF">
                  <a:hueOff val="0"/>
                  <a:satOff val="0"/>
                  <a:lumOff val="0"/>
                  <a:alphaOff val="0"/>
                </a:srgbClr>
              </a:solidFill>
              <a:latin typeface="Arial"/>
              <a:ea typeface="+mn-ea"/>
              <a:cs typeface="+mn-cs"/>
            </a:rPr>
            <a:t>Remote Sensing</a:t>
          </a:r>
        </a:p>
      </dsp:txBody>
      <dsp:txXfrm>
        <a:off x="5709819" y="2704457"/>
        <a:ext cx="2135626" cy="13260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43525-F14C-4970-A10D-E555703EFF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084957-30B6-4A33-9C71-DA9B0B0EDC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C3CD6F-B7F8-46AA-8F19-6E0FA9172CF6}" type="datetimeFigureOut">
              <a:rPr lang="en-US" smtClean="0"/>
              <a:t>5/26/2023</a:t>
            </a:fld>
            <a:endParaRPr lang="en-US"/>
          </a:p>
        </p:txBody>
      </p:sp>
      <p:sp>
        <p:nvSpPr>
          <p:cNvPr id="4" name="Footer Placeholder 3">
            <a:extLst>
              <a:ext uri="{FF2B5EF4-FFF2-40B4-BE49-F238E27FC236}">
                <a16:creationId xmlns:a16="http://schemas.microsoft.com/office/drawing/2014/main" id="{9E5C3955-B161-456B-980D-4DBD69C011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36C7E4-12CA-4374-A003-CD84BF344C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BE8028-9865-4734-9C40-69CF62A53C61}" type="slidenum">
              <a:rPr lang="en-US" smtClean="0"/>
              <a:t>‹#›</a:t>
            </a:fld>
            <a:endParaRPr lang="en-US"/>
          </a:p>
        </p:txBody>
      </p:sp>
    </p:spTree>
    <p:extLst>
      <p:ext uri="{BB962C8B-B14F-4D97-AF65-F5344CB8AC3E}">
        <p14:creationId xmlns:p14="http://schemas.microsoft.com/office/powerpoint/2010/main" val="567206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BBB0D-75A0-B040-8740-02AA234A87AC}"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5450AC-9EC7-CA4F-8EC5-D1B5ACE0BF2A}" type="slidenum">
              <a:rPr lang="en-US" smtClean="0"/>
              <a:t>‹#›</a:t>
            </a:fld>
            <a:endParaRPr lang="en-US"/>
          </a:p>
        </p:txBody>
      </p:sp>
    </p:spTree>
    <p:extLst>
      <p:ext uri="{BB962C8B-B14F-4D97-AF65-F5344CB8AC3E}">
        <p14:creationId xmlns:p14="http://schemas.microsoft.com/office/powerpoint/2010/main" val="348122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isgeography.com/remote-sensing-earth-observation-guid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henrico.us/it/gi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time, we introduced the concept of precision ag and how it is a method of farm management. It includes the components of information, technology, and management. We are going to explore some of the pieces of technology and tools we can use to help us make the management decisions that we will discuss deeper in future units.</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a:t>
            </a:fld>
            <a:endParaRPr lang="en-US"/>
          </a:p>
        </p:txBody>
      </p:sp>
    </p:spTree>
    <p:extLst>
      <p:ext uri="{BB962C8B-B14F-4D97-AF65-F5344CB8AC3E}">
        <p14:creationId xmlns:p14="http://schemas.microsoft.com/office/powerpoint/2010/main" val="603774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A piece of hardware that displays graphics and images used to observe, check, and keep records of a process or quantity</a:t>
            </a:r>
          </a:p>
          <a:p>
            <a:pPr marL="457200" lvl="0"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It communicates with software and other pieces of hardware to allow users to see and interpret what the different devices are reading</a:t>
            </a:r>
            <a:endParaRPr lang="en-US" dirty="0">
              <a:ea typeface="Arial"/>
            </a:endParaRPr>
          </a:p>
          <a:p>
            <a:pPr lvl="1" indent="-368300">
              <a:lnSpc>
                <a:spcPct val="115000"/>
              </a:lnSpc>
              <a:spcBef>
                <a:spcPts val="0"/>
              </a:spcBef>
              <a:buClr>
                <a:srgbClr val="000000"/>
              </a:buClr>
              <a:buSzPts val="2200"/>
              <a:buChar char="●"/>
            </a:pPr>
            <a:r>
              <a:rPr lang="en-US" sz="1900" dirty="0">
                <a:solidFill>
                  <a:srgbClr val="000000"/>
                </a:solidFill>
                <a:latin typeface="Arial"/>
                <a:ea typeface="Arial"/>
                <a:cs typeface="Arial"/>
                <a:sym typeface="Arial"/>
              </a:rPr>
              <a:t>Changes to different settings can be done using the monitor and sent to the different devices, sometimes with the click of a button and some satellite signal!</a:t>
            </a:r>
          </a:p>
          <a:p>
            <a:pPr lvl="1" indent="-368300">
              <a:lnSpc>
                <a:spcPct val="115000"/>
              </a:lnSpc>
              <a:spcBef>
                <a:spcPts val="0"/>
              </a:spcBef>
              <a:buClr>
                <a:srgbClr val="000000"/>
              </a:buClr>
              <a:buSzPts val="2200"/>
              <a:buChar char="●"/>
            </a:pPr>
            <a:r>
              <a:rPr lang="en-US" sz="1900" dirty="0">
                <a:solidFill>
                  <a:srgbClr val="000000"/>
                </a:solidFill>
                <a:latin typeface="Arial"/>
                <a:ea typeface="Arial"/>
                <a:cs typeface="Arial"/>
                <a:sym typeface="Arial"/>
              </a:rPr>
              <a:t>Students should understand the concept of a monitor fairly easily as we see them in everyday life.</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14</a:t>
            </a:fld>
            <a:endParaRPr lang="en-US"/>
          </a:p>
        </p:txBody>
      </p:sp>
    </p:spTree>
    <p:extLst>
      <p:ext uri="{BB962C8B-B14F-4D97-AF65-F5344CB8AC3E}">
        <p14:creationId xmlns:p14="http://schemas.microsoft.com/office/powerpoint/2010/main" val="69705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Again, it is the computer programming that is used to run the different mechanical components (hardware) that we just discussed.</a:t>
            </a:r>
          </a:p>
          <a:p>
            <a:pPr marL="171450" indent="-171450">
              <a:buFont typeface="Arial" panose="020B0604020202020204" pitchFamily="34" charset="0"/>
              <a:buChar char="•"/>
            </a:pPr>
            <a:r>
              <a:rPr lang="en-US" dirty="0"/>
              <a:t>Think of your iPhone-camera storage</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16</a:t>
            </a:fld>
            <a:endParaRPr lang="en-US"/>
          </a:p>
        </p:txBody>
      </p:sp>
    </p:spTree>
    <p:extLst>
      <p:ext uri="{BB962C8B-B14F-4D97-AF65-F5344CB8AC3E}">
        <p14:creationId xmlns:p14="http://schemas.microsoft.com/office/powerpoint/2010/main" val="92376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Both of these definitions are from the Precision Ag Basics book</a:t>
            </a:r>
            <a:br>
              <a:rPr lang="en-US" dirty="0"/>
            </a:br>
            <a:r>
              <a:rPr lang="en-US" dirty="0"/>
              <a:t>Why would we want to return to an exact location multiple times? </a:t>
            </a:r>
          </a:p>
          <a:p>
            <a:pPr marL="171450" indent="-171450">
              <a:buFont typeface="Arial" panose="020B0604020202020204" pitchFamily="34" charset="0"/>
              <a:buChar char="•"/>
            </a:pPr>
            <a:r>
              <a:rPr lang="en-US" dirty="0"/>
              <a:t>One reason would be if we put a soil moisture probe or device out in the field and we want to go pick it up at the end of the season. Another example would be to test a certain area multiple years in a row so you can pick up on trends.</a:t>
            </a:r>
          </a:p>
          <a:p>
            <a:r>
              <a:rPr lang="en-US" dirty="0"/>
              <a:t>Additionally, maybe you are working to mitigate compaction in your field. You can do this by driving in the same tractor tracks as much as possible. These systems can help keep you in those tracks so less of your field is drove over. (Over 85% of compaction happens on the first pass over an area of ground! So basically, driving over the same area is better than spreading out your equipment passes over the whole field).</a:t>
            </a:r>
          </a:p>
        </p:txBody>
      </p:sp>
      <p:sp>
        <p:nvSpPr>
          <p:cNvPr id="4" name="Slide Number Placeholder 3"/>
          <p:cNvSpPr>
            <a:spLocks noGrp="1"/>
          </p:cNvSpPr>
          <p:nvPr>
            <p:ph type="sldNum" sz="quarter" idx="5"/>
          </p:nvPr>
        </p:nvSpPr>
        <p:spPr/>
        <p:txBody>
          <a:bodyPr/>
          <a:lstStyle/>
          <a:p>
            <a:fld id="{2B5450AC-9EC7-CA4F-8EC5-D1B5ACE0BF2A}" type="slidenum">
              <a:rPr lang="en-US" smtClean="0"/>
              <a:t>18</a:t>
            </a:fld>
            <a:endParaRPr lang="en-US"/>
          </a:p>
        </p:txBody>
      </p:sp>
    </p:spTree>
    <p:extLst>
      <p:ext uri="{BB962C8B-B14F-4D97-AF65-F5344CB8AC3E}">
        <p14:creationId xmlns:p14="http://schemas.microsoft.com/office/powerpoint/2010/main" val="3357392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if anyone has a guess as to what GIS or what GIS stands for. Both answers are on the next slide.</a:t>
            </a:r>
          </a:p>
        </p:txBody>
      </p:sp>
      <p:sp>
        <p:nvSpPr>
          <p:cNvPr id="4" name="Slide Number Placeholder 3"/>
          <p:cNvSpPr>
            <a:spLocks noGrp="1"/>
          </p:cNvSpPr>
          <p:nvPr>
            <p:ph type="sldNum" sz="quarter" idx="5"/>
          </p:nvPr>
        </p:nvSpPr>
        <p:spPr/>
        <p:txBody>
          <a:bodyPr/>
          <a:lstStyle/>
          <a:p>
            <a:fld id="{2B5450AC-9EC7-CA4F-8EC5-D1B5ACE0BF2A}" type="slidenum">
              <a:rPr lang="en-US" smtClean="0"/>
              <a:t>19</a:t>
            </a:fld>
            <a:endParaRPr lang="en-US"/>
          </a:p>
        </p:txBody>
      </p:sp>
    </p:spTree>
    <p:extLst>
      <p:ext uri="{BB962C8B-B14F-4D97-AF65-F5344CB8AC3E}">
        <p14:creationId xmlns:p14="http://schemas.microsoft.com/office/powerpoint/2010/main" val="1195244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accent5">
                    <a:lumMod val="75000"/>
                  </a:schemeClr>
                </a:solidFill>
              </a:rPr>
              <a:t>GIS is like a puzzle. It allows you to put all the pieces together to see how they impact one another.</a:t>
            </a:r>
          </a:p>
          <a:p>
            <a:r>
              <a:rPr lang="en-US" dirty="0"/>
              <a:t>Definitions from Precision Ag Basics book</a:t>
            </a:r>
          </a:p>
          <a:p>
            <a:r>
              <a:rPr lang="en-US" dirty="0"/>
              <a:t>Common example: AG Leader SMS. Who has seen those monitors in their cabs before?</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20</a:t>
            </a:fld>
            <a:endParaRPr lang="en-US"/>
          </a:p>
        </p:txBody>
      </p:sp>
    </p:spTree>
    <p:extLst>
      <p:ext uri="{BB962C8B-B14F-4D97-AF65-F5344CB8AC3E}">
        <p14:creationId xmlns:p14="http://schemas.microsoft.com/office/powerpoint/2010/main" val="147303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accent5">
                    <a:lumMod val="75000"/>
                  </a:schemeClr>
                </a:solidFill>
              </a:rPr>
              <a:t>GIS consists of spatial representations called “layers” which contain information on several attributes such as elevation, land ownership and use, crop yield and soil nutrient levels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Will have to define what attributes are</a:t>
            </a:r>
            <a:endParaRPr lang="en-US" dirty="0">
              <a:solidFill>
                <a:schemeClr val="accent5">
                  <a:lumMod val="75000"/>
                </a:schemeClr>
              </a:solidFill>
            </a:endParaRPr>
          </a:p>
          <a:p>
            <a:r>
              <a:rPr lang="en-US" dirty="0"/>
              <a:t>In this map here, we can break down what we see on a map as we use navigation on our phones. Maps pull imagery from satellites orbiting the earth. They also will pull in different layers to reveal elevation change, transportation updates for the day, addresses, boundaries around properties and fields, water features such as water sheds, any surveys done by surveying companies or cities, and any other data we have collected. Some ag examples could be soil moisture, soil temperature, planting depth, population, planting speed, etc.</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21</a:t>
            </a:fld>
            <a:endParaRPr lang="en-US"/>
          </a:p>
        </p:txBody>
      </p:sp>
    </p:spTree>
    <p:extLst>
      <p:ext uri="{BB962C8B-B14F-4D97-AF65-F5344CB8AC3E}">
        <p14:creationId xmlns:p14="http://schemas.microsoft.com/office/powerpoint/2010/main" val="397380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accent5"/>
                </a:solidFill>
              </a:rPr>
              <a:t>Definition: the collection and interpretation of information about an object, such as a field, from a remote vantage point without making physical contact (Johannsen &amp; Carter, 2000)</a:t>
            </a:r>
          </a:p>
          <a:p>
            <a:r>
              <a:rPr lang="en-US" dirty="0">
                <a:solidFill>
                  <a:schemeClr val="accent5"/>
                </a:solidFill>
              </a:rPr>
              <a:t>Example: Google Earth satellites capturing imagery of the landscapes of the earth</a:t>
            </a:r>
          </a:p>
          <a:p>
            <a:r>
              <a:rPr lang="en-US" dirty="0">
                <a:solidFill>
                  <a:schemeClr val="accent5"/>
                </a:solidFill>
              </a:rPr>
              <a:t>Flying a field with a drone or airplane to collect images about plant health</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accent5"/>
                </a:solidFill>
              </a:rPr>
              <a:t>Non-ag example: Smart House-check room temperature on your phone</a:t>
            </a:r>
          </a:p>
        </p:txBody>
      </p:sp>
      <p:sp>
        <p:nvSpPr>
          <p:cNvPr id="4" name="Slide Number Placeholder 3"/>
          <p:cNvSpPr>
            <a:spLocks noGrp="1"/>
          </p:cNvSpPr>
          <p:nvPr>
            <p:ph type="sldNum" sz="quarter" idx="5"/>
          </p:nvPr>
        </p:nvSpPr>
        <p:spPr/>
        <p:txBody>
          <a:bodyPr/>
          <a:lstStyle/>
          <a:p>
            <a:fld id="{2B5450AC-9EC7-CA4F-8EC5-D1B5ACE0BF2A}" type="slidenum">
              <a:rPr lang="en-US" smtClean="0"/>
              <a:t>23</a:t>
            </a:fld>
            <a:endParaRPr lang="en-US"/>
          </a:p>
        </p:txBody>
      </p:sp>
    </p:spTree>
    <p:extLst>
      <p:ext uri="{BB962C8B-B14F-4D97-AF65-F5344CB8AC3E}">
        <p14:creationId xmlns:p14="http://schemas.microsoft.com/office/powerpoint/2010/main" val="159967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24</a:t>
            </a:fld>
            <a:endParaRPr lang="en-US"/>
          </a:p>
        </p:txBody>
      </p:sp>
    </p:spTree>
    <p:extLst>
      <p:ext uri="{BB962C8B-B14F-4D97-AF65-F5344CB8AC3E}">
        <p14:creationId xmlns:p14="http://schemas.microsoft.com/office/powerpoint/2010/main" val="2853248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accent5"/>
                </a:solidFill>
              </a:rPr>
              <a:t>When using precision ag practices (our intentional decision making) we can use all of these to begin to read, interpret, and understand what is going on in our operations on a granular scale. </a:t>
            </a:r>
          </a:p>
          <a:p>
            <a:pPr marL="628650" lvl="1" indent="-171450">
              <a:buFont typeface="Arial" panose="020B0604020202020204" pitchFamily="34" charset="0"/>
              <a:buChar char="•"/>
            </a:pPr>
            <a:r>
              <a:rPr lang="en-US" dirty="0">
                <a:solidFill>
                  <a:schemeClr val="accent5"/>
                </a:solidFill>
              </a:rPr>
              <a:t>Inch by inch, seed by seed, cow by cow.</a:t>
            </a:r>
          </a:p>
          <a:p>
            <a:pPr marL="171450" indent="-171450">
              <a:buFont typeface="Arial" panose="020B0604020202020204" pitchFamily="34" charset="0"/>
              <a:buChar char="•"/>
            </a:pPr>
            <a:r>
              <a:rPr lang="en-US" dirty="0">
                <a:solidFill>
                  <a:schemeClr val="accent5"/>
                </a:solidFill>
              </a:rPr>
              <a:t>We can work to more deliberately apply our inputs to have positive results on our yield, animal daily gain, and other deliverables.</a:t>
            </a:r>
          </a:p>
          <a:p>
            <a:pPr marL="628650" lvl="1" indent="-171450">
              <a:buFont typeface="Arial" panose="020B0604020202020204" pitchFamily="34" charset="0"/>
              <a:buChar char="•"/>
            </a:pPr>
            <a:r>
              <a:rPr lang="en-US" dirty="0">
                <a:solidFill>
                  <a:schemeClr val="accent5"/>
                </a:solidFill>
              </a:rPr>
              <a:t>What are inputs?</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25</a:t>
            </a:fld>
            <a:endParaRPr lang="en-US"/>
          </a:p>
        </p:txBody>
      </p:sp>
    </p:spTree>
    <p:extLst>
      <p:ext uri="{BB962C8B-B14F-4D97-AF65-F5344CB8AC3E}">
        <p14:creationId xmlns:p14="http://schemas.microsoft.com/office/powerpoint/2010/main" val="890958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1800" lvl="0" indent="-3429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Examples:</a:t>
            </a:r>
          </a:p>
          <a:p>
            <a:pPr marL="88900" lvl="0" indent="0" algn="l" rtl="0">
              <a:lnSpc>
                <a:spcPct val="115000"/>
              </a:lnSpc>
              <a:spcBef>
                <a:spcPts val="0"/>
              </a:spcBef>
              <a:spcAft>
                <a:spcPts val="0"/>
              </a:spcAft>
              <a:buClr>
                <a:srgbClr val="000000"/>
              </a:buClr>
              <a:buSzPts val="2200"/>
              <a:buFont typeface="Arial" panose="020B0604020202020204" pitchFamily="34" charset="0"/>
              <a:buNone/>
            </a:pPr>
            <a:r>
              <a:rPr lang="en-US" sz="2200" dirty="0">
                <a:solidFill>
                  <a:srgbClr val="000000"/>
                </a:solidFill>
                <a:latin typeface="Arial"/>
                <a:ea typeface="Arial"/>
                <a:cs typeface="Arial"/>
                <a:sym typeface="Arial"/>
              </a:rPr>
              <a:t>Agronomic Inputs</a:t>
            </a:r>
          </a:p>
          <a:p>
            <a:pPr marL="431800" lvl="0" indent="-3429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Seeds</a:t>
            </a:r>
          </a:p>
          <a:p>
            <a:pPr marL="914400" lvl="1"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Seed/hybrid/variety  -can change as the planter moves across the field</a:t>
            </a:r>
          </a:p>
          <a:p>
            <a:pPr marL="914400" lvl="1"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Seed spacing = (seeding rate)</a:t>
            </a:r>
          </a:p>
          <a:p>
            <a:pPr marL="914400" lvl="1"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Seed depth</a:t>
            </a:r>
          </a:p>
          <a:p>
            <a:pPr marL="457200" lvl="0" indent="-3683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Irrigation	</a:t>
            </a:r>
          </a:p>
          <a:p>
            <a:pPr marL="914400" lvl="1" indent="-368300" algn="l" rtl="0">
              <a:lnSpc>
                <a:spcPct val="115000"/>
              </a:lnSpc>
              <a:spcBef>
                <a:spcPts val="0"/>
              </a:spcBef>
              <a:spcAft>
                <a:spcPts val="0"/>
              </a:spcAft>
              <a:buClr>
                <a:srgbClr val="000000"/>
              </a:buClr>
              <a:buSzPts val="2200"/>
              <a:buFont typeface="Courier New" panose="02070309020205020404" pitchFamily="49" charset="0"/>
              <a:buChar char="o"/>
            </a:pPr>
            <a:r>
              <a:rPr lang="en-US" sz="2200" dirty="0">
                <a:solidFill>
                  <a:srgbClr val="000000"/>
                </a:solidFill>
                <a:latin typeface="Arial"/>
                <a:ea typeface="Arial"/>
                <a:cs typeface="Arial"/>
                <a:sym typeface="Arial"/>
              </a:rPr>
              <a:t>When it’s time to water</a:t>
            </a:r>
          </a:p>
          <a:p>
            <a:pPr marL="914400" lvl="1" indent="-368300" algn="l" rtl="0">
              <a:lnSpc>
                <a:spcPct val="115000"/>
              </a:lnSpc>
              <a:spcBef>
                <a:spcPts val="0"/>
              </a:spcBef>
              <a:spcAft>
                <a:spcPts val="0"/>
              </a:spcAft>
              <a:buClr>
                <a:srgbClr val="000000"/>
              </a:buClr>
              <a:buSzPts val="2200"/>
              <a:buFont typeface="Courier New" panose="02070309020205020404" pitchFamily="49" charset="0"/>
              <a:buChar char="o"/>
            </a:pPr>
            <a:r>
              <a:rPr lang="en-US" sz="2200" dirty="0">
                <a:solidFill>
                  <a:srgbClr val="000000"/>
                </a:solidFill>
                <a:latin typeface="Arial"/>
                <a:ea typeface="Arial"/>
                <a:cs typeface="Arial"/>
                <a:sym typeface="Arial"/>
              </a:rPr>
              <a:t>How much is applied</a:t>
            </a:r>
          </a:p>
          <a:p>
            <a:pPr marL="914400" lvl="1" indent="-368300" algn="l" rtl="0">
              <a:lnSpc>
                <a:spcPct val="115000"/>
              </a:lnSpc>
              <a:spcBef>
                <a:spcPts val="0"/>
              </a:spcBef>
              <a:spcAft>
                <a:spcPts val="0"/>
              </a:spcAft>
              <a:buClr>
                <a:srgbClr val="000000"/>
              </a:buClr>
              <a:buSzPts val="2200"/>
              <a:buFont typeface="Courier New" panose="02070309020205020404" pitchFamily="49" charset="0"/>
              <a:buChar char="o"/>
            </a:pPr>
            <a:r>
              <a:rPr lang="en-US" sz="2200" dirty="0">
                <a:solidFill>
                  <a:srgbClr val="000000"/>
                </a:solidFill>
                <a:latin typeface="Arial"/>
                <a:ea typeface="Arial"/>
                <a:cs typeface="Arial"/>
                <a:sym typeface="Arial"/>
              </a:rPr>
              <a:t>Can be varied as the pivot moves across the field</a:t>
            </a:r>
          </a:p>
          <a:p>
            <a:pPr marL="457200" marR="0" lvl="0" indent="-368300" algn="l" defTabSz="914400" rtl="0" eaLnBrk="1" fontAlgn="auto" latinLnBrk="0" hangingPunct="1">
              <a:lnSpc>
                <a:spcPct val="115000"/>
              </a:lnSpc>
              <a:spcBef>
                <a:spcPts val="0"/>
              </a:spcBef>
              <a:spcAft>
                <a:spcPts val="0"/>
              </a:spcAft>
              <a:buClr>
                <a:srgbClr val="000000"/>
              </a:buClr>
              <a:buSzPts val="2200"/>
              <a:buFont typeface="Arial" panose="020B0604020202020204" pitchFamily="34" charset="0"/>
              <a:buChar char="•"/>
              <a:tabLst/>
              <a:defRPr/>
            </a:pPr>
            <a:r>
              <a:rPr lang="en-US" sz="2200" dirty="0">
                <a:solidFill>
                  <a:srgbClr val="000000"/>
                </a:solidFill>
                <a:latin typeface="Arial"/>
                <a:ea typeface="Arial"/>
                <a:cs typeface="Arial"/>
                <a:sym typeface="Arial"/>
              </a:rPr>
              <a:t>Fertilizer=food for plants</a:t>
            </a:r>
          </a:p>
          <a:p>
            <a:pPr marL="457200" lvl="0" indent="-3683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Pesticides</a:t>
            </a:r>
          </a:p>
          <a:p>
            <a:pPr marL="914400" lvl="1"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Herbicides=eliminates weeds</a:t>
            </a:r>
          </a:p>
          <a:p>
            <a:pPr marL="1371600" lvl="2" indent="-3683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Rate can be varied based on weed pressure</a:t>
            </a:r>
          </a:p>
          <a:p>
            <a:pPr marL="1371600" lvl="2" indent="-3683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Weed types can be ID</a:t>
            </a:r>
          </a:p>
          <a:p>
            <a:pPr marL="1371600" lvl="2" indent="-3683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Can be shut off in areas where it is against the law to apply (waterways)</a:t>
            </a:r>
          </a:p>
          <a:p>
            <a:pPr marL="914400" lvl="1"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Fungicides=controls harmful fungi</a:t>
            </a:r>
          </a:p>
          <a:p>
            <a:pPr marL="914400" lvl="1" indent="-368300" algn="l" rtl="0">
              <a:lnSpc>
                <a:spcPct val="115000"/>
              </a:lnSpc>
              <a:spcBef>
                <a:spcPts val="0"/>
              </a:spcBef>
              <a:spcAft>
                <a:spcPts val="0"/>
              </a:spcAft>
              <a:buClr>
                <a:srgbClr val="000000"/>
              </a:buClr>
              <a:buSzPts val="2200"/>
              <a:buChar char="○"/>
            </a:pPr>
            <a:r>
              <a:rPr lang="en-US" sz="2200" dirty="0">
                <a:solidFill>
                  <a:srgbClr val="000000"/>
                </a:solidFill>
                <a:latin typeface="Arial"/>
                <a:ea typeface="Arial"/>
                <a:cs typeface="Arial"/>
                <a:sym typeface="Arial"/>
              </a:rPr>
              <a:t>Insecticides</a:t>
            </a:r>
          </a:p>
          <a:p>
            <a:pPr marL="914400" lvl="1" indent="-368300" algn="l" rtl="0">
              <a:lnSpc>
                <a:spcPct val="115000"/>
              </a:lnSpc>
              <a:spcBef>
                <a:spcPts val="0"/>
              </a:spcBef>
              <a:spcAft>
                <a:spcPts val="0"/>
              </a:spcAft>
              <a:buClr>
                <a:srgbClr val="000000"/>
              </a:buClr>
              <a:buSzPts val="2200"/>
              <a:buChar char="○"/>
            </a:pPr>
            <a:endParaRPr lang="en-US" sz="2200" dirty="0">
              <a:solidFill>
                <a:srgbClr val="000000"/>
              </a:solidFill>
              <a:latin typeface="Arial"/>
              <a:ea typeface="Arial"/>
              <a:cs typeface="Arial"/>
              <a:sym typeface="Arial"/>
            </a:endParaRPr>
          </a:p>
          <a:p>
            <a:pPr marL="88900" lvl="0" indent="0" algn="l" rtl="0">
              <a:lnSpc>
                <a:spcPct val="115000"/>
              </a:lnSpc>
              <a:spcBef>
                <a:spcPts val="0"/>
              </a:spcBef>
              <a:spcAft>
                <a:spcPts val="0"/>
              </a:spcAft>
              <a:buClr>
                <a:srgbClr val="000000"/>
              </a:buClr>
              <a:buSzPts val="2200"/>
              <a:buFont typeface="Arial" panose="020B0604020202020204" pitchFamily="34" charset="0"/>
              <a:buNone/>
            </a:pPr>
            <a:r>
              <a:rPr lang="en-US" sz="2200" dirty="0">
                <a:solidFill>
                  <a:srgbClr val="000000"/>
                </a:solidFill>
                <a:latin typeface="Arial"/>
                <a:ea typeface="Arial"/>
                <a:cs typeface="Arial"/>
                <a:sym typeface="Arial"/>
              </a:rPr>
              <a:t>Animal Inputs</a:t>
            </a:r>
          </a:p>
          <a:p>
            <a:pPr marL="431800" lvl="0" indent="-3429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Temperature of Environment (controlled in closed systems such as barns)</a:t>
            </a:r>
          </a:p>
          <a:p>
            <a:pPr marL="431800" lvl="0" indent="-3429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Feed Rations</a:t>
            </a:r>
          </a:p>
          <a:p>
            <a:pPr marL="431800" lvl="0" indent="-342900" algn="l" rtl="0">
              <a:lnSpc>
                <a:spcPct val="115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latin typeface="Arial"/>
                <a:ea typeface="Arial"/>
                <a:cs typeface="Arial"/>
                <a:sym typeface="Arial"/>
              </a:rPr>
              <a:t>Water</a:t>
            </a:r>
          </a:p>
          <a:p>
            <a:pPr marL="1371600" lvl="2" indent="-368300" algn="l" rtl="0">
              <a:lnSpc>
                <a:spcPct val="115000"/>
              </a:lnSpc>
              <a:spcBef>
                <a:spcPts val="0"/>
              </a:spcBef>
              <a:spcAft>
                <a:spcPts val="0"/>
              </a:spcAft>
              <a:buClr>
                <a:srgbClr val="000000"/>
              </a:buClr>
              <a:buSzPts val="2200"/>
              <a:buAutoNum type="romanLcPeriod"/>
            </a:pPr>
            <a:endParaRPr lang="en-US" sz="2200"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26</a:t>
            </a:fld>
            <a:endParaRPr lang="en-US"/>
          </a:p>
        </p:txBody>
      </p:sp>
    </p:spTree>
    <p:extLst>
      <p:ext uri="{BB962C8B-B14F-4D97-AF65-F5344CB8AC3E}">
        <p14:creationId xmlns:p14="http://schemas.microsoft.com/office/powerpoint/2010/main" val="54111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family-tree style breakdown helps you picture the different components that we will dive deeper into. It also allows you to see how each piece works together to fit in this precision ag puzzle. We will discuss each of these in further detail.</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3</a:t>
            </a:fld>
            <a:endParaRPr lang="en-US"/>
          </a:p>
        </p:txBody>
      </p:sp>
    </p:spTree>
    <p:extLst>
      <p:ext uri="{BB962C8B-B14F-4D97-AF65-F5344CB8AC3E}">
        <p14:creationId xmlns:p14="http://schemas.microsoft.com/office/powerpoint/2010/main" val="2446439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Bonus Activity: </a:t>
            </a:r>
            <a:r>
              <a:rPr lang="en-US" dirty="0">
                <a:solidFill>
                  <a:srgbClr val="B1163B"/>
                </a:solidFill>
              </a:rPr>
              <a:t>Think of an example in your own daily life where you use different pieces of equipment to monitor data in your life.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Examples could be </a:t>
            </a:r>
            <a:r>
              <a:rPr lang="en-US" dirty="0" err="1"/>
              <a:t>fitbits</a:t>
            </a:r>
            <a:r>
              <a:rPr lang="en-US" dirty="0"/>
              <a:t> to monitor activity, nutritional tracking, GPS phone navigation, any sensor or gauge on your car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rgbClr val="B1163B"/>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rgbClr val="B1163B"/>
                </a:solidFill>
              </a:rPr>
              <a:t>Another question you can pose to your students that is a bit deeper is, “Do you think learning how to adopt precision agriculture management methods is worth it?” Do you think it directly affects your life? Or some variation of these questions. Have them pick a side and discuss.</a:t>
            </a:r>
          </a:p>
        </p:txBody>
      </p:sp>
      <p:sp>
        <p:nvSpPr>
          <p:cNvPr id="4" name="Slide Number Placeholder 3"/>
          <p:cNvSpPr>
            <a:spLocks noGrp="1"/>
          </p:cNvSpPr>
          <p:nvPr>
            <p:ph type="sldNum" sz="quarter" idx="5"/>
          </p:nvPr>
        </p:nvSpPr>
        <p:spPr/>
        <p:txBody>
          <a:bodyPr/>
          <a:lstStyle/>
          <a:p>
            <a:fld id="{2B5450AC-9EC7-CA4F-8EC5-D1B5ACE0BF2A}" type="slidenum">
              <a:rPr lang="en-US" smtClean="0"/>
              <a:t>27</a:t>
            </a:fld>
            <a:endParaRPr lang="en-US"/>
          </a:p>
        </p:txBody>
      </p:sp>
    </p:spTree>
    <p:extLst>
      <p:ext uri="{BB962C8B-B14F-4D97-AF65-F5344CB8AC3E}">
        <p14:creationId xmlns:p14="http://schemas.microsoft.com/office/powerpoint/2010/main" val="279371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is a summation of everything that I talked about in this unit. You can use it to recap the lesson. Precision agriculture is a method of farm management. One where we strive to optimize our results with less inputs. We have some tools in our tool box to help us accomplish this including the hardware and software that we talked about. All of these items allow us to collect data to make more informed decisions based on the variability that we see. Intentional decision making allows us to control inputs such as the items you see on the right-hand side of this poster.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Yes, this is a poster that I hang up at the fair, which is why you see the line about “We would love to chat!” on it. Ignore that part.</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28</a:t>
            </a:fld>
            <a:endParaRPr lang="en-US"/>
          </a:p>
        </p:txBody>
      </p:sp>
    </p:spTree>
    <p:extLst>
      <p:ext uri="{BB962C8B-B14F-4D97-AF65-F5344CB8AC3E}">
        <p14:creationId xmlns:p14="http://schemas.microsoft.com/office/powerpoint/2010/main" val="2382193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Acknowledgements of the grants that graciously helped make this possible.</a:t>
            </a:r>
          </a:p>
        </p:txBody>
      </p:sp>
      <p:sp>
        <p:nvSpPr>
          <p:cNvPr id="4" name="Slide Number Placeholder 3"/>
          <p:cNvSpPr>
            <a:spLocks noGrp="1"/>
          </p:cNvSpPr>
          <p:nvPr>
            <p:ph type="sldNum" sz="quarter" idx="5"/>
          </p:nvPr>
        </p:nvSpPr>
        <p:spPr/>
        <p:txBody>
          <a:bodyPr/>
          <a:lstStyle/>
          <a:p>
            <a:fld id="{2B5450AC-9EC7-CA4F-8EC5-D1B5ACE0BF2A}" type="slidenum">
              <a:rPr lang="en-US" smtClean="0"/>
              <a:t>29</a:t>
            </a:fld>
            <a:endParaRPr lang="en-US"/>
          </a:p>
        </p:txBody>
      </p:sp>
    </p:spTree>
    <p:extLst>
      <p:ext uri="{BB962C8B-B14F-4D97-AF65-F5344CB8AC3E}">
        <p14:creationId xmlns:p14="http://schemas.microsoft.com/office/powerpoint/2010/main" val="1305825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What is Remote Sensing? The Definitive Guide - GIS Geography</a:t>
            </a:r>
            <a:endParaRPr lang="en-US" dirty="0"/>
          </a:p>
          <a:p>
            <a:endParaRPr lang="en-US" dirty="0"/>
          </a:p>
          <a:p>
            <a:r>
              <a:rPr lang="en-US" dirty="0">
                <a:hlinkClick r:id="rId4"/>
              </a:rPr>
              <a:t>Geographic Information Systems (GIS) - Henrico County, Virginia</a:t>
            </a:r>
            <a:endParaRPr lang="en-US" dirty="0"/>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30</a:t>
            </a:fld>
            <a:endParaRPr lang="en-US"/>
          </a:p>
        </p:txBody>
      </p:sp>
    </p:spTree>
    <p:extLst>
      <p:ext uri="{BB962C8B-B14F-4D97-AF65-F5344CB8AC3E}">
        <p14:creationId xmlns:p14="http://schemas.microsoft.com/office/powerpoint/2010/main" val="6842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Any electronic technology system consists of hardware and software. Software can be on desktop, cloud, app on your phone.</a:t>
            </a:r>
          </a:p>
          <a:p>
            <a:pPr marL="0" lvl="0" indent="0" algn="l" rtl="0">
              <a:spcBef>
                <a:spcPts val="0"/>
              </a:spcBef>
              <a:spcAft>
                <a:spcPts val="0"/>
              </a:spcAft>
              <a:buNone/>
            </a:pPr>
            <a:endParaRPr lang="en-US" dirty="0"/>
          </a:p>
          <a:p>
            <a:pPr marL="158750" indent="0">
              <a:buNone/>
            </a:pPr>
            <a:r>
              <a:rPr lang="en-US" dirty="0"/>
              <a:t>Hardware: the physical equipment that we use such as planters and harvesters.</a:t>
            </a:r>
          </a:p>
          <a:p>
            <a:pPr marL="158750" indent="0">
              <a:buNone/>
            </a:pPr>
            <a:r>
              <a:rPr lang="en-US" dirty="0"/>
              <a:t>Software: the computer programming we use such as the drone program, etc.</a:t>
            </a:r>
          </a:p>
          <a:p>
            <a:pPr marL="158750" indent="0">
              <a:buNone/>
            </a:pPr>
            <a:endParaRPr lang="en-US" dirty="0"/>
          </a:p>
          <a:p>
            <a:pPr marL="457200" lvl="0" indent="-368300" algn="l" rtl="0">
              <a:spcBef>
                <a:spcPts val="750"/>
              </a:spcBef>
              <a:spcAft>
                <a:spcPts val="0"/>
              </a:spcAft>
              <a:buClr>
                <a:srgbClr val="000000"/>
              </a:buClr>
              <a:buSzPts val="2200"/>
              <a:buChar char="•"/>
            </a:pPr>
            <a:r>
              <a:rPr lang="en-US" sz="2200" dirty="0">
                <a:solidFill>
                  <a:srgbClr val="000000"/>
                </a:solidFill>
              </a:rPr>
              <a:t>Any electronic technology system consists of </a:t>
            </a:r>
            <a:r>
              <a:rPr lang="en-US" sz="2200" u="sng" dirty="0">
                <a:solidFill>
                  <a:srgbClr val="000000"/>
                </a:solidFill>
              </a:rPr>
              <a:t>Hardware</a:t>
            </a:r>
            <a:r>
              <a:rPr lang="en-US" sz="2200" dirty="0">
                <a:solidFill>
                  <a:srgbClr val="000000"/>
                </a:solidFill>
              </a:rPr>
              <a:t> and </a:t>
            </a:r>
            <a:r>
              <a:rPr lang="en-US" sz="2200" u="sng" dirty="0">
                <a:solidFill>
                  <a:srgbClr val="000000"/>
                </a:solidFill>
              </a:rPr>
              <a:t>Software</a:t>
            </a:r>
          </a:p>
          <a:p>
            <a:pPr marL="914400" lvl="1" indent="-368300" algn="l" rtl="0">
              <a:spcBef>
                <a:spcPts val="0"/>
              </a:spcBef>
              <a:spcAft>
                <a:spcPts val="0"/>
              </a:spcAft>
              <a:buClr>
                <a:srgbClr val="000000"/>
              </a:buClr>
              <a:buSzPts val="2200"/>
              <a:buChar char="•"/>
            </a:pPr>
            <a:r>
              <a:rPr lang="en-US" sz="2200" dirty="0">
                <a:solidFill>
                  <a:srgbClr val="000000"/>
                </a:solidFill>
              </a:rPr>
              <a:t>Hardware is the mechanical equipment</a:t>
            </a:r>
          </a:p>
          <a:p>
            <a:pPr marL="914400" lvl="1" indent="-368300" algn="l" rtl="0">
              <a:spcBef>
                <a:spcPts val="0"/>
              </a:spcBef>
              <a:spcAft>
                <a:spcPts val="0"/>
              </a:spcAft>
              <a:buClr>
                <a:srgbClr val="000000"/>
              </a:buClr>
              <a:buSzPts val="2200"/>
              <a:buChar char="•"/>
            </a:pPr>
            <a:r>
              <a:rPr lang="en-US" sz="2200" dirty="0">
                <a:solidFill>
                  <a:srgbClr val="000000"/>
                </a:solidFill>
              </a:rPr>
              <a:t>Software is the computer program that controls what the hardware does. </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4</a:t>
            </a:fld>
            <a:endParaRPr lang="en-US"/>
          </a:p>
        </p:txBody>
      </p:sp>
    </p:spTree>
    <p:extLst>
      <p:ext uri="{BB962C8B-B14F-4D97-AF65-F5344CB8AC3E}">
        <p14:creationId xmlns:p14="http://schemas.microsoft.com/office/powerpoint/2010/main" val="130117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Sensors: your fit bits/smart watches on your wrist, thermometer for outside temps, or the speed sensors that tell you to slow down when you are rolling into towns (such as Humphrey on Hwy 81). These are all sensors.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can collect data in a multitude of ways. </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6</a:t>
            </a:fld>
            <a:endParaRPr lang="en-US"/>
          </a:p>
        </p:txBody>
      </p:sp>
    </p:spTree>
    <p:extLst>
      <p:ext uri="{BB962C8B-B14F-4D97-AF65-F5344CB8AC3E}">
        <p14:creationId xmlns:p14="http://schemas.microsoft.com/office/powerpoint/2010/main" val="159603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rPr>
              <a:t>locations on a map, how a seed is planted, how close the seeds are, if a seed is missing, if more than one seed is planted, soil moisture, soil pH, animal body temperature, animal’s number of visits to feed bunk, temperature, pressure, humidity, moisture, engine oil pressure, grain flow, etc.</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7</a:t>
            </a:fld>
            <a:endParaRPr lang="en-US"/>
          </a:p>
        </p:txBody>
      </p:sp>
    </p:spTree>
    <p:extLst>
      <p:ext uri="{BB962C8B-B14F-4D97-AF65-F5344CB8AC3E}">
        <p14:creationId xmlns:p14="http://schemas.microsoft.com/office/powerpoint/2010/main" val="318994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open Precision Planting’s products page, scroll down until you see the words “</a:t>
            </a:r>
            <a:r>
              <a:rPr lang="en-US" dirty="0" err="1"/>
              <a:t>SmartFirmer</a:t>
            </a:r>
            <a:r>
              <a:rPr lang="en-US" dirty="0"/>
              <a:t> Gives Confidence”. Watch this video for a good explanation for how the technology works. Feel free to explore more on this site!</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8</a:t>
            </a:fld>
            <a:endParaRPr lang="en-US"/>
          </a:p>
        </p:txBody>
      </p:sp>
    </p:spTree>
    <p:extLst>
      <p:ext uri="{BB962C8B-B14F-4D97-AF65-F5344CB8AC3E}">
        <p14:creationId xmlns:p14="http://schemas.microsoft.com/office/powerpoint/2010/main" val="287580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animal health world, we are beginning to be able to collect more data and understand animal health on a more precise level. We can use imaging technology or ear tags to give us the opportunity to monitor different characteristics. Some of those include: location, food and water intake, body temperature, and heart rate. Why would it be valuable to monitor those things? Well, if we have having problems with a disease in a herd, they can help keep it contained by potentially noticing disease sooner by seeing this data. They can track overall animal health and ensure everything is going smoothly.</a:t>
            </a:r>
          </a:p>
        </p:txBody>
      </p:sp>
      <p:sp>
        <p:nvSpPr>
          <p:cNvPr id="4" name="Slide Number Placeholder 3"/>
          <p:cNvSpPr>
            <a:spLocks noGrp="1"/>
          </p:cNvSpPr>
          <p:nvPr>
            <p:ph type="sldNum" sz="quarter" idx="5"/>
          </p:nvPr>
        </p:nvSpPr>
        <p:spPr/>
        <p:txBody>
          <a:bodyPr/>
          <a:lstStyle/>
          <a:p>
            <a:fld id="{2B5450AC-9EC7-CA4F-8EC5-D1B5ACE0BF2A}" type="slidenum">
              <a:rPr lang="en-US" smtClean="0"/>
              <a:t>9</a:t>
            </a:fld>
            <a:endParaRPr lang="en-US"/>
          </a:p>
        </p:txBody>
      </p:sp>
    </p:spTree>
    <p:extLst>
      <p:ext uri="{BB962C8B-B14F-4D97-AF65-F5344CB8AC3E}">
        <p14:creationId xmlns:p14="http://schemas.microsoft.com/office/powerpoint/2010/main" val="184575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11</a:t>
            </a:fld>
            <a:endParaRPr lang="en-US"/>
          </a:p>
        </p:txBody>
      </p:sp>
    </p:spTree>
    <p:extLst>
      <p:ext uri="{BB962C8B-B14F-4D97-AF65-F5344CB8AC3E}">
        <p14:creationId xmlns:p14="http://schemas.microsoft.com/office/powerpoint/2010/main" val="2939951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Give definition of “prescription”</a:t>
            </a:r>
          </a:p>
          <a:p>
            <a:pPr marL="171450" indent="-171450">
              <a:buFont typeface="Arial" panose="020B0604020202020204" pitchFamily="34" charset="0"/>
              <a:buChar char="•"/>
            </a:pPr>
            <a:r>
              <a:rPr lang="en-US" dirty="0"/>
              <a:t>The video is a minute and a half long animation of different types of meters. I show this to you just so you can see how water or material moves through a system. Don’t get tripped up by the specific types of meters.</a:t>
            </a:r>
          </a:p>
          <a:p>
            <a:endParaRPr lang="en-US" dirty="0"/>
          </a:p>
        </p:txBody>
      </p:sp>
      <p:sp>
        <p:nvSpPr>
          <p:cNvPr id="4" name="Slide Number Placeholder 3"/>
          <p:cNvSpPr>
            <a:spLocks noGrp="1"/>
          </p:cNvSpPr>
          <p:nvPr>
            <p:ph type="sldNum" sz="quarter" idx="5"/>
          </p:nvPr>
        </p:nvSpPr>
        <p:spPr/>
        <p:txBody>
          <a:bodyPr/>
          <a:lstStyle/>
          <a:p>
            <a:fld id="{2B5450AC-9EC7-CA4F-8EC5-D1B5ACE0BF2A}" type="slidenum">
              <a:rPr lang="en-US" smtClean="0"/>
              <a:t>12</a:t>
            </a:fld>
            <a:endParaRPr lang="en-US"/>
          </a:p>
        </p:txBody>
      </p:sp>
    </p:spTree>
    <p:extLst>
      <p:ext uri="{BB962C8B-B14F-4D97-AF65-F5344CB8AC3E}">
        <p14:creationId xmlns:p14="http://schemas.microsoft.com/office/powerpoint/2010/main" val="84771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122363"/>
            <a:ext cx="10782300" cy="2306637"/>
          </a:xfrm>
          <a:prstGeom prst="rect">
            <a:avLst/>
          </a:prstGeom>
        </p:spPr>
        <p:txBody>
          <a:bodyPr anchor="b"/>
          <a:lstStyle>
            <a:lvl1pPr algn="ctr">
              <a:defRPr sz="6000" baseline="0">
                <a:latin typeface="Calibri Light" panose="020F0302020204030204" pitchFamily="34" charset="0"/>
              </a:defRPr>
            </a:lvl1pPr>
          </a:lstStyle>
          <a:p>
            <a:r>
              <a:rPr lang="en-US" dirty="0"/>
              <a:t>Click to edit Master title style</a:t>
            </a:r>
          </a:p>
        </p:txBody>
      </p:sp>
      <p:sp>
        <p:nvSpPr>
          <p:cNvPr id="3" name="Subtitle 2"/>
          <p:cNvSpPr>
            <a:spLocks noGrp="1"/>
          </p:cNvSpPr>
          <p:nvPr>
            <p:ph type="subTitle" idx="1"/>
          </p:nvPr>
        </p:nvSpPr>
        <p:spPr>
          <a:xfrm>
            <a:off x="647700" y="3429000"/>
            <a:ext cx="10782300" cy="145296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10706100" cy="1414220"/>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647700" y="2162014"/>
            <a:ext cx="10782300" cy="3552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1370" y="694607"/>
            <a:ext cx="10768629" cy="2734393"/>
          </a:xfrm>
          <a:prstGeom prst="rect">
            <a:avLst/>
          </a:prstGeom>
        </p:spPr>
        <p:txBody>
          <a:bodyPr anchor="b"/>
          <a:lstStyle>
            <a:lvl1pPr>
              <a:defRPr sz="6000" baseline="0">
                <a:solidFill>
                  <a:schemeClr val="tx1">
                    <a:lumMod val="65000"/>
                    <a:lumOff val="35000"/>
                  </a:schemeClr>
                </a:solidFill>
                <a:latin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61370" y="3494868"/>
            <a:ext cx="10768629" cy="1579651"/>
          </a:xfrm>
        </p:spPr>
        <p:txBody>
          <a:bodyPr/>
          <a:lstStyle>
            <a:lvl1pPr marL="0" indent="0">
              <a:buNone/>
              <a:defRPr sz="2400" baseline="0">
                <a:solidFill>
                  <a:srgbClr val="BC1E3E"/>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685799"/>
            <a:ext cx="10782300" cy="1414221"/>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47700" y="2185261"/>
            <a:ext cx="5372100" cy="3991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85261"/>
            <a:ext cx="5257800" cy="3991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7701" y="685800"/>
            <a:ext cx="10797797" cy="1414220"/>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47701" y="2100019"/>
            <a:ext cx="5349876" cy="705173"/>
          </a:xfrm>
        </p:spPr>
        <p:txBody>
          <a:bodyPr anchor="b"/>
          <a:lstStyle>
            <a:lvl1pPr marL="0" indent="0">
              <a:buNone/>
              <a:defRPr sz="2400" b="1" baseline="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47700" y="2991173"/>
            <a:ext cx="5424121" cy="27238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79166" y="2100019"/>
            <a:ext cx="5376223" cy="705173"/>
          </a:xfrm>
        </p:spPr>
        <p:txBody>
          <a:bodyPr anchor="b"/>
          <a:lstStyle>
            <a:lvl1pPr marL="0" indent="0">
              <a:buNone/>
              <a:defRPr sz="2400" b="1" baseline="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5979166" y="2991173"/>
            <a:ext cx="5450834" cy="272382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10782300" cy="1414220"/>
          </a:xfrm>
          <a:prstGeom prst="rect">
            <a:avLst/>
          </a:prstGeom>
        </p:spPr>
        <p:txBody>
          <a:bodyPr/>
          <a:lstStyle>
            <a:lvl1pPr>
              <a:defRPr baseline="0">
                <a:latin typeface="Calibri Light" panose="020F0302020204030204" pitchFamily="34"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ACF26-A1E1-AF45-BE24-31F02C379381}"/>
              </a:ext>
            </a:extLst>
          </p:cNvPr>
          <p:cNvSpPr txBox="1"/>
          <p:nvPr userDrawn="1"/>
        </p:nvSpPr>
        <p:spPr>
          <a:xfrm>
            <a:off x="1991532" y="6176075"/>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68">
          <p15:clr>
            <a:srgbClr val="FBAE40"/>
          </p15:clr>
        </p15:guide>
        <p15:guide id="2" pos="3840">
          <p15:clr>
            <a:srgbClr val="FBAE40"/>
          </p15:clr>
        </p15:guide>
        <p15:guide id="3" pos="7200">
          <p15:clr>
            <a:srgbClr val="FBAE40"/>
          </p15:clr>
        </p15:guide>
        <p15:guide id="4" pos="408">
          <p15:clr>
            <a:srgbClr val="FBAE40"/>
          </p15:clr>
        </p15:guide>
        <p15:guide id="5" orient="horz" pos="3576">
          <p15:clr>
            <a:srgbClr val="FBAE40"/>
          </p15:clr>
        </p15:guide>
        <p15:guide id="6" orient="horz" pos="4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4124325" cy="13716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261674" y="685801"/>
            <a:ext cx="6168325"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7700" y="2057400"/>
            <a:ext cx="41243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700" y="685800"/>
            <a:ext cx="4124325" cy="13716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253924" y="685801"/>
            <a:ext cx="6176075" cy="50291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7700" y="2057400"/>
            <a:ext cx="41243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D73F5F-8539-2A45-BCE3-E59326F404F5}"/>
              </a:ext>
            </a:extLst>
          </p:cNvPr>
          <p:cNvPicPr>
            <a:picLocks noChangeAspect="1"/>
          </p:cNvPicPr>
          <p:nvPr userDrawn="1"/>
        </p:nvPicPr>
        <p:blipFill>
          <a:blip r:embed="rId11"/>
          <a:stretch>
            <a:fillRect/>
          </a:stretch>
        </p:blipFill>
        <p:spPr>
          <a:xfrm>
            <a:off x="-106017" y="-59635"/>
            <a:ext cx="12298017" cy="6917635"/>
          </a:xfrm>
          <a:prstGeom prst="rect">
            <a:avLst/>
          </a:prstGeom>
        </p:spPr>
      </p:pic>
      <p:sp>
        <p:nvSpPr>
          <p:cNvPr id="3" name="Text Placeholder 2"/>
          <p:cNvSpPr>
            <a:spLocks noGrp="1"/>
          </p:cNvSpPr>
          <p:nvPr>
            <p:ph type="body" idx="1"/>
          </p:nvPr>
        </p:nvSpPr>
        <p:spPr>
          <a:xfrm>
            <a:off x="647700" y="1825625"/>
            <a:ext cx="10782300" cy="38893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81ABF082-7A8F-9D4D-97A7-7E7C3EABBB4A}"/>
              </a:ext>
            </a:extLst>
          </p:cNvPr>
          <p:cNvSpPr>
            <a:spLocks noGrp="1"/>
          </p:cNvSpPr>
          <p:nvPr>
            <p:ph type="title"/>
          </p:nvPr>
        </p:nvSpPr>
        <p:spPr>
          <a:xfrm>
            <a:off x="647700" y="685800"/>
            <a:ext cx="10782300" cy="1004888"/>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a:extLst>
              <a:ext uri="{FF2B5EF4-FFF2-40B4-BE49-F238E27FC236}">
                <a16:creationId xmlns:a16="http://schemas.microsoft.com/office/drawing/2014/main" id="{20BC45E8-1CD7-8C4C-8B63-88E4F8C5C3C0}"/>
              </a:ext>
            </a:extLst>
          </p:cNvPr>
          <p:cNvPicPr>
            <a:picLocks noChangeAspect="1"/>
          </p:cNvPicPr>
          <p:nvPr userDrawn="1"/>
        </p:nvPicPr>
        <p:blipFill>
          <a:blip r:embed="rId12"/>
          <a:stretch>
            <a:fillRect/>
          </a:stretch>
        </p:blipFill>
        <p:spPr>
          <a:xfrm>
            <a:off x="9956350" y="5849937"/>
            <a:ext cx="1465807" cy="545955"/>
          </a:xfrm>
          <a:prstGeom prst="rect">
            <a:avLst/>
          </a:prstGeom>
        </p:spPr>
      </p:pic>
      <p:pic>
        <p:nvPicPr>
          <p:cNvPr id="7" name="Google Shape;11;p1">
            <a:extLst>
              <a:ext uri="{FF2B5EF4-FFF2-40B4-BE49-F238E27FC236}">
                <a16:creationId xmlns:a16="http://schemas.microsoft.com/office/drawing/2014/main" id="{EB300174-F6F4-4C32-B368-329E842EDA98}"/>
              </a:ext>
            </a:extLst>
          </p:cNvPr>
          <p:cNvPicPr preferRelativeResize="0"/>
          <p:nvPr userDrawn="1"/>
        </p:nvPicPr>
        <p:blipFill rotWithShape="1">
          <a:blip r:embed="rId13">
            <a:alphaModFix/>
          </a:blip>
          <a:srcRect/>
          <a:stretch/>
        </p:blipFill>
        <p:spPr>
          <a:xfrm>
            <a:off x="8678557" y="5771171"/>
            <a:ext cx="740746" cy="703485"/>
          </a:xfrm>
          <a:prstGeom prst="rect">
            <a:avLst/>
          </a:prstGeom>
          <a:noFill/>
          <a:ln>
            <a:noFill/>
          </a:ln>
        </p:spPr>
      </p:pic>
      <p:pic>
        <p:nvPicPr>
          <p:cNvPr id="8" name="Picture 7" descr="Logo, company name&#10;&#10;Description automatically generated">
            <a:extLst>
              <a:ext uri="{FF2B5EF4-FFF2-40B4-BE49-F238E27FC236}">
                <a16:creationId xmlns:a16="http://schemas.microsoft.com/office/drawing/2014/main" id="{F3308621-EAFC-4605-82F7-DB598171FC89}"/>
              </a:ext>
            </a:extLst>
          </p:cNvPr>
          <p:cNvPicPr>
            <a:picLocks noChangeAspect="1"/>
          </p:cNvPicPr>
          <p:nvPr userDrawn="1"/>
        </p:nvPicPr>
        <p:blipFill>
          <a:blip r:embed="rId14"/>
          <a:stretch>
            <a:fillRect/>
          </a:stretch>
        </p:blipFill>
        <p:spPr>
          <a:xfrm>
            <a:off x="7284261" y="5924867"/>
            <a:ext cx="827139" cy="453809"/>
          </a:xfrm>
          <a:prstGeom prst="rect">
            <a:avLst/>
          </a:prstGeom>
        </p:spPr>
      </p:pic>
      <p:cxnSp>
        <p:nvCxnSpPr>
          <p:cNvPr id="10" name="Straight Connector 9">
            <a:extLst>
              <a:ext uri="{FF2B5EF4-FFF2-40B4-BE49-F238E27FC236}">
                <a16:creationId xmlns:a16="http://schemas.microsoft.com/office/drawing/2014/main" id="{6B42F2DC-2C90-48CC-A0CE-0C281A444299}"/>
              </a:ext>
            </a:extLst>
          </p:cNvPr>
          <p:cNvCxnSpPr/>
          <p:nvPr userDrawn="1"/>
        </p:nvCxnSpPr>
        <p:spPr>
          <a:xfrm>
            <a:off x="8367252" y="5712543"/>
            <a:ext cx="0" cy="76211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3AD632C-3D35-48A1-88E1-835B47BED457}"/>
              </a:ext>
            </a:extLst>
          </p:cNvPr>
          <p:cNvCxnSpPr/>
          <p:nvPr userDrawn="1"/>
        </p:nvCxnSpPr>
        <p:spPr>
          <a:xfrm>
            <a:off x="9743770" y="5712543"/>
            <a:ext cx="0" cy="76211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7867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cap="all" baseline="0">
          <a:solidFill>
            <a:schemeClr val="tx1">
              <a:lumMod val="65000"/>
              <a:lumOff val="35000"/>
            </a:schemeClr>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rgbClr val="BC1E3E"/>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lumMod val="65000"/>
              <a:lumOff val="3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lumMod val="65000"/>
              <a:lumOff val="3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1" kern="1200" baseline="0">
          <a:solidFill>
            <a:schemeClr val="tx1">
              <a:lumMod val="65000"/>
              <a:lumOff val="3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1" kern="1200" baseline="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08">
          <p15:clr>
            <a:srgbClr val="F26B43"/>
          </p15:clr>
        </p15:guide>
        <p15:guide id="4" pos="7200">
          <p15:clr>
            <a:srgbClr val="F26B43"/>
          </p15:clr>
        </p15:guide>
        <p15:guide id="5" orient="horz" pos="432">
          <p15:clr>
            <a:srgbClr val="F26B43"/>
          </p15:clr>
        </p15:guide>
        <p15:guide id="6" orient="horz" pos="3600">
          <p15:clr>
            <a:srgbClr val="F26B43"/>
          </p15:clr>
        </p15:guide>
        <p15:guide id="7" orient="horz" pos="3864" userDrawn="1">
          <p15:clr>
            <a:srgbClr val="F26B43"/>
          </p15:clr>
        </p15:guide>
        <p15:guide id="8" orient="horz" pos="34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f9LFJOno96c"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hyperlink" Target="https://www.precisionplanting.com/products/product/smartfirme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fif"/><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E3D63-7647-E341-9B79-2D98EFEE1B6B}"/>
              </a:ext>
            </a:extLst>
          </p:cNvPr>
          <p:cNvSpPr>
            <a:spLocks noGrp="1"/>
          </p:cNvSpPr>
          <p:nvPr>
            <p:ph type="title"/>
          </p:nvPr>
        </p:nvSpPr>
        <p:spPr>
          <a:xfrm>
            <a:off x="661370" y="360688"/>
            <a:ext cx="10768629" cy="1073258"/>
          </a:xfrm>
        </p:spPr>
        <p:txBody>
          <a:bodyPr/>
          <a:lstStyle/>
          <a:p>
            <a:pPr algn="ctr"/>
            <a:r>
              <a:rPr lang="en-US" dirty="0"/>
              <a:t>Precision ag</a:t>
            </a:r>
          </a:p>
        </p:txBody>
      </p:sp>
      <p:sp>
        <p:nvSpPr>
          <p:cNvPr id="3" name="Text Placeholder 2">
            <a:extLst>
              <a:ext uri="{FF2B5EF4-FFF2-40B4-BE49-F238E27FC236}">
                <a16:creationId xmlns:a16="http://schemas.microsoft.com/office/drawing/2014/main" id="{2AD47CDB-C9C6-3B46-A087-D31AAE00E3D8}"/>
              </a:ext>
            </a:extLst>
          </p:cNvPr>
          <p:cNvSpPr>
            <a:spLocks noGrp="1"/>
          </p:cNvSpPr>
          <p:nvPr>
            <p:ph type="body" idx="1"/>
          </p:nvPr>
        </p:nvSpPr>
        <p:spPr>
          <a:xfrm>
            <a:off x="661370" y="4239491"/>
            <a:ext cx="10768629" cy="1517073"/>
          </a:xfrm>
        </p:spPr>
        <p:txBody>
          <a:bodyPr>
            <a:normAutofit/>
          </a:bodyPr>
          <a:lstStyle/>
          <a:p>
            <a:pPr algn="ctr">
              <a:spcBef>
                <a:spcPts val="0"/>
              </a:spcBef>
            </a:pPr>
            <a:r>
              <a:rPr lang="en-US" dirty="0">
                <a:solidFill>
                  <a:schemeClr val="bg1"/>
                </a:solidFill>
              </a:rPr>
              <a:t>LESSON 2</a:t>
            </a:r>
          </a:p>
          <a:p>
            <a:pPr algn="ctr">
              <a:spcBef>
                <a:spcPts val="0"/>
              </a:spcBef>
            </a:pPr>
            <a:r>
              <a:rPr lang="en-US" dirty="0">
                <a:solidFill>
                  <a:schemeClr val="bg1"/>
                </a:solidFill>
              </a:rPr>
              <a:t>Hardware/Software</a:t>
            </a:r>
          </a:p>
          <a:p>
            <a:pPr algn="ctr">
              <a:spcBef>
                <a:spcPts val="0"/>
              </a:spcBef>
            </a:pPr>
            <a:r>
              <a:rPr lang="en-US" dirty="0">
                <a:solidFill>
                  <a:schemeClr val="bg1"/>
                </a:solidFill>
              </a:rPr>
              <a:t>The Fundamentals</a:t>
            </a:r>
          </a:p>
        </p:txBody>
      </p:sp>
      <p:pic>
        <p:nvPicPr>
          <p:cNvPr id="4" name="Picture 3" descr="Interior of a laptop computer motherboard">
            <a:extLst>
              <a:ext uri="{FF2B5EF4-FFF2-40B4-BE49-F238E27FC236}">
                <a16:creationId xmlns:a16="http://schemas.microsoft.com/office/drawing/2014/main" id="{A13752B7-3DFA-4473-9B3C-8C26D33A99D2}"/>
              </a:ext>
            </a:extLst>
          </p:cNvPr>
          <p:cNvPicPr>
            <a:picLocks noChangeAspect="1"/>
          </p:cNvPicPr>
          <p:nvPr/>
        </p:nvPicPr>
        <p:blipFill>
          <a:blip r:embed="rId2"/>
          <a:stretch>
            <a:fillRect/>
          </a:stretch>
        </p:blipFill>
        <p:spPr>
          <a:xfrm>
            <a:off x="4200183" y="1483519"/>
            <a:ext cx="3691001" cy="2516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310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Let’s take a deeper look at Meters</a:t>
            </a:r>
          </a:p>
        </p:txBody>
      </p:sp>
      <p:graphicFrame>
        <p:nvGraphicFramePr>
          <p:cNvPr id="5" name="Diagram 4">
            <a:extLst>
              <a:ext uri="{FF2B5EF4-FFF2-40B4-BE49-F238E27FC236}">
                <a16:creationId xmlns:a16="http://schemas.microsoft.com/office/drawing/2014/main" id="{DE951F0A-B09C-4039-AB97-98D228ABAFBF}"/>
              </a:ext>
            </a:extLst>
          </p:cNvPr>
          <p:cNvGraphicFramePr/>
          <p:nvPr/>
        </p:nvGraphicFramePr>
        <p:xfrm>
          <a:off x="2347479" y="944765"/>
          <a:ext cx="7081405" cy="442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Down 5">
            <a:extLst>
              <a:ext uri="{FF2B5EF4-FFF2-40B4-BE49-F238E27FC236}">
                <a16:creationId xmlns:a16="http://schemas.microsoft.com/office/drawing/2014/main" id="{45316144-BD3A-429E-A6B7-D9F6A997D7EC}"/>
              </a:ext>
            </a:extLst>
          </p:cNvPr>
          <p:cNvSpPr/>
          <p:nvPr/>
        </p:nvSpPr>
        <p:spPr>
          <a:xfrm rot="18769668">
            <a:off x="4534684" y="2230852"/>
            <a:ext cx="382617" cy="1855966"/>
          </a:xfrm>
          <a:prstGeom prst="downArrow">
            <a:avLst/>
          </a:prstGeom>
          <a:solidFill>
            <a:srgbClr val="E81818"/>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346129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1139953"/>
            <a:ext cx="4124325" cy="585061"/>
          </a:xfrm>
        </p:spPr>
        <p:txBody>
          <a:bodyPr/>
          <a:lstStyle/>
          <a:p>
            <a:r>
              <a:rPr lang="en-US" dirty="0"/>
              <a:t>Meters</a:t>
            </a:r>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953614"/>
            <a:ext cx="4124325" cy="3559627"/>
          </a:xfrm>
        </p:spPr>
        <p:txBody>
          <a:bodyPr>
            <a:normAutofit/>
          </a:bodyPr>
          <a:lstStyle/>
          <a:p>
            <a:pPr marL="285750" indent="-285750">
              <a:buClr>
                <a:srgbClr val="000000"/>
              </a:buClr>
              <a:buSzPts val="2200"/>
              <a:buFont typeface="Arial" panose="020B0604020202020204" pitchFamily="34" charset="0"/>
              <a:buChar char="•"/>
            </a:pPr>
            <a:r>
              <a:rPr lang="en-US" sz="2800" dirty="0">
                <a:sym typeface="Arial"/>
              </a:rPr>
              <a:t>A meter measures and controls the amount of something that is applied through a system</a:t>
            </a:r>
          </a:p>
          <a:p>
            <a:pPr marL="285750" indent="-285750">
              <a:buClr>
                <a:srgbClr val="000000"/>
              </a:buClr>
              <a:buSzPts val="2200"/>
              <a:buFont typeface="Arial" panose="020B0604020202020204" pitchFamily="34" charset="0"/>
              <a:buChar char="•"/>
            </a:pPr>
            <a:r>
              <a:rPr lang="en-US" sz="2800" dirty="0">
                <a:sym typeface="Arial"/>
              </a:rPr>
              <a:t>Example: water flow meter on a pivot</a:t>
            </a:r>
          </a:p>
          <a:p>
            <a:pPr marL="285750" lvl="0" indent="-285750">
              <a:buClr>
                <a:srgbClr val="000000"/>
              </a:buClr>
              <a:buSzPts val="2300"/>
              <a:buFont typeface="Arial" panose="020B0604020202020204" pitchFamily="34" charset="0"/>
              <a:buChar char="•"/>
            </a:pPr>
            <a:endParaRPr lang="en-US" sz="2800" dirty="0"/>
          </a:p>
          <a:p>
            <a:endParaRPr lang="en-US" sz="2000" dirty="0"/>
          </a:p>
        </p:txBody>
      </p:sp>
      <p:pic>
        <p:nvPicPr>
          <p:cNvPr id="7" name="Picture 6" descr="A picture containing device&#10;&#10;Description automatically generated">
            <a:extLst>
              <a:ext uri="{FF2B5EF4-FFF2-40B4-BE49-F238E27FC236}">
                <a16:creationId xmlns:a16="http://schemas.microsoft.com/office/drawing/2014/main" id="{CCF1E99F-2255-4700-828C-18A6E592DED3}"/>
              </a:ext>
            </a:extLst>
          </p:cNvPr>
          <p:cNvPicPr>
            <a:picLocks noChangeAspect="1"/>
          </p:cNvPicPr>
          <p:nvPr/>
        </p:nvPicPr>
        <p:blipFill>
          <a:blip r:embed="rId3"/>
          <a:stretch>
            <a:fillRect/>
          </a:stretch>
        </p:blipFill>
        <p:spPr>
          <a:xfrm rot="5708219">
            <a:off x="6477049" y="1321948"/>
            <a:ext cx="3252653" cy="3252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590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699" y="884354"/>
            <a:ext cx="4124325" cy="585061"/>
          </a:xfrm>
        </p:spPr>
        <p:txBody>
          <a:bodyPr/>
          <a:lstStyle/>
          <a:p>
            <a:r>
              <a:rPr lang="en-US" dirty="0"/>
              <a:t>Meters</a:t>
            </a:r>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745796"/>
            <a:ext cx="5025736" cy="4052331"/>
          </a:xfrm>
        </p:spPr>
        <p:txBody>
          <a:bodyPr>
            <a:normAutofit fontScale="85000" lnSpcReduction="10000"/>
          </a:bodyPr>
          <a:lstStyle/>
          <a:p>
            <a:pPr marL="285750" indent="-285750">
              <a:buFont typeface="Arial" panose="020B0604020202020204" pitchFamily="34" charset="0"/>
              <a:buChar char="•"/>
            </a:pPr>
            <a:r>
              <a:rPr lang="en-US" sz="3100" dirty="0"/>
              <a:t>Allow users to vary the rate of delivery of “inputs” on the run</a:t>
            </a:r>
          </a:p>
          <a:p>
            <a:pPr marL="285750" indent="-285750">
              <a:buFont typeface="Arial" panose="020B0604020202020204" pitchFamily="34" charset="0"/>
              <a:buChar char="•"/>
            </a:pPr>
            <a:r>
              <a:rPr lang="en-US" sz="3100" dirty="0"/>
              <a:t>Uses a “prescription”</a:t>
            </a:r>
          </a:p>
          <a:p>
            <a:pPr marL="285750" indent="-285750">
              <a:buFont typeface="Arial" panose="020B0604020202020204" pitchFamily="34" charset="0"/>
              <a:buChar char="•"/>
            </a:pPr>
            <a:r>
              <a:rPr lang="en-US" sz="3100" dirty="0"/>
              <a:t>Spreaders, sprayers, planters, and irrigation units have meters that can vary application rates based upon prescriptions</a:t>
            </a:r>
          </a:p>
          <a:p>
            <a:pPr marL="285750" indent="-285750">
              <a:buFont typeface="Arial" panose="020B0604020202020204" pitchFamily="34" charset="0"/>
              <a:buChar char="•"/>
            </a:pPr>
            <a:r>
              <a:rPr lang="en-US" sz="3100" dirty="0"/>
              <a:t>Watch this </a:t>
            </a:r>
            <a:r>
              <a:rPr lang="en-US" sz="3100" dirty="0">
                <a:hlinkClick r:id="rId3">
                  <a:extLst>
                    <a:ext uri="{A12FA001-AC4F-418D-AE19-62706E023703}">
                      <ahyp:hlinkClr xmlns:ahyp="http://schemas.microsoft.com/office/drawing/2018/hyperlinkcolor" val="tx"/>
                    </a:ext>
                  </a:extLst>
                </a:hlinkClick>
              </a:rPr>
              <a:t>short video</a:t>
            </a:r>
            <a:r>
              <a:rPr lang="en-US" sz="3100" dirty="0"/>
              <a:t> to see how flow meters operate inside a system</a:t>
            </a:r>
          </a:p>
          <a:p>
            <a:pPr marL="285750" indent="-285750">
              <a:buClr>
                <a:srgbClr val="000000"/>
              </a:buClr>
              <a:buSzPts val="2300"/>
              <a:buFont typeface="Arial" panose="020B0604020202020204" pitchFamily="34" charset="0"/>
              <a:buChar char="•"/>
            </a:pPr>
            <a:endParaRPr lang="en-US" sz="3100" dirty="0"/>
          </a:p>
          <a:p>
            <a:endParaRPr lang="en-US" dirty="0"/>
          </a:p>
        </p:txBody>
      </p:sp>
      <p:pic>
        <p:nvPicPr>
          <p:cNvPr id="7" name="Picture 6" descr="Close up of green soybean plant">
            <a:extLst>
              <a:ext uri="{FF2B5EF4-FFF2-40B4-BE49-F238E27FC236}">
                <a16:creationId xmlns:a16="http://schemas.microsoft.com/office/drawing/2014/main" id="{71DE4200-5095-4F40-AE21-8C06A784ECBD}"/>
              </a:ext>
            </a:extLst>
          </p:cNvPr>
          <p:cNvPicPr>
            <a:picLocks noChangeAspect="1"/>
          </p:cNvPicPr>
          <p:nvPr/>
        </p:nvPicPr>
        <p:blipFill>
          <a:blip r:embed="rId4"/>
          <a:stretch>
            <a:fillRect/>
          </a:stretch>
        </p:blipFill>
        <p:spPr>
          <a:xfrm>
            <a:off x="5972177" y="1472462"/>
            <a:ext cx="5208046" cy="3459075"/>
          </a:xfrm>
          <a:prstGeom prst="rect">
            <a:avLst/>
          </a:prstGeom>
        </p:spPr>
      </p:pic>
    </p:spTree>
    <p:extLst>
      <p:ext uri="{BB962C8B-B14F-4D97-AF65-F5344CB8AC3E}">
        <p14:creationId xmlns:p14="http://schemas.microsoft.com/office/powerpoint/2010/main" val="12894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Let’s take a deeper look at monitors</a:t>
            </a:r>
          </a:p>
        </p:txBody>
      </p:sp>
      <p:graphicFrame>
        <p:nvGraphicFramePr>
          <p:cNvPr id="5" name="Diagram 4">
            <a:extLst>
              <a:ext uri="{FF2B5EF4-FFF2-40B4-BE49-F238E27FC236}">
                <a16:creationId xmlns:a16="http://schemas.microsoft.com/office/drawing/2014/main" id="{DE951F0A-B09C-4039-AB97-98D228ABAFBF}"/>
              </a:ext>
            </a:extLst>
          </p:cNvPr>
          <p:cNvGraphicFramePr/>
          <p:nvPr/>
        </p:nvGraphicFramePr>
        <p:xfrm>
          <a:off x="2347479" y="944765"/>
          <a:ext cx="7081405" cy="442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Down 5">
            <a:extLst>
              <a:ext uri="{FF2B5EF4-FFF2-40B4-BE49-F238E27FC236}">
                <a16:creationId xmlns:a16="http://schemas.microsoft.com/office/drawing/2014/main" id="{45316144-BD3A-429E-A6B7-D9F6A997D7EC}"/>
              </a:ext>
            </a:extLst>
          </p:cNvPr>
          <p:cNvSpPr/>
          <p:nvPr/>
        </p:nvSpPr>
        <p:spPr>
          <a:xfrm rot="3311324">
            <a:off x="9917175" y="2002252"/>
            <a:ext cx="382617" cy="1855966"/>
          </a:xfrm>
          <a:prstGeom prst="downArrow">
            <a:avLst/>
          </a:prstGeom>
          <a:solidFill>
            <a:srgbClr val="E81818"/>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376062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620406"/>
            <a:ext cx="4124325" cy="585061"/>
          </a:xfrm>
        </p:spPr>
        <p:txBody>
          <a:bodyPr/>
          <a:lstStyle/>
          <a:p>
            <a:r>
              <a:rPr lang="en-US" dirty="0"/>
              <a:t>Monitors</a:t>
            </a:r>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434067"/>
            <a:ext cx="11322627" cy="3559627"/>
          </a:xfrm>
        </p:spPr>
        <p:txBody>
          <a:bodyPr>
            <a:normAutofit/>
          </a:bodyPr>
          <a:lstStyle/>
          <a:p>
            <a:pPr marL="285750" lvl="0" indent="-285750">
              <a:buClr>
                <a:srgbClr val="000000"/>
              </a:buClr>
              <a:buSzPts val="2200"/>
              <a:buFont typeface="Arial" panose="020B0604020202020204" pitchFamily="34" charset="0"/>
              <a:buChar char="•"/>
            </a:pPr>
            <a:r>
              <a:rPr lang="en-US" sz="2800" dirty="0">
                <a:sym typeface="Arial"/>
              </a:rPr>
              <a:t>A screen that shows the data being collected by the sensors and meters.</a:t>
            </a:r>
          </a:p>
          <a:p>
            <a:pPr marL="285750" lvl="0" indent="-285750">
              <a:buClr>
                <a:srgbClr val="000000"/>
              </a:buClr>
              <a:buSzPts val="2200"/>
              <a:buFont typeface="Arial" panose="020B0604020202020204" pitchFamily="34" charset="0"/>
              <a:buChar char="•"/>
            </a:pPr>
            <a:r>
              <a:rPr lang="en-US" sz="2800" dirty="0">
                <a:sym typeface="Arial"/>
              </a:rPr>
              <a:t>It can communicate this data with software</a:t>
            </a:r>
          </a:p>
          <a:p>
            <a:pPr marL="285750" lvl="0" indent="-285750">
              <a:buClr>
                <a:srgbClr val="000000"/>
              </a:buClr>
              <a:buSzPts val="2200"/>
              <a:buFont typeface="Arial" panose="020B0604020202020204" pitchFamily="34" charset="0"/>
              <a:buChar char="•"/>
            </a:pPr>
            <a:r>
              <a:rPr lang="en-US" sz="2800" dirty="0">
                <a:sym typeface="Arial"/>
              </a:rPr>
              <a:t>Examples:</a:t>
            </a:r>
          </a:p>
          <a:p>
            <a:pPr marL="285750" lvl="0" indent="-285750">
              <a:buClr>
                <a:srgbClr val="000000"/>
              </a:buClr>
              <a:buSzPts val="2300"/>
              <a:buFont typeface="Arial" panose="020B0604020202020204" pitchFamily="34" charset="0"/>
              <a:buChar char="•"/>
            </a:pPr>
            <a:endParaRPr lang="en-US" sz="2800" dirty="0"/>
          </a:p>
          <a:p>
            <a:endParaRPr lang="en-US" sz="2000" dirty="0"/>
          </a:p>
        </p:txBody>
      </p:sp>
      <p:pic>
        <p:nvPicPr>
          <p:cNvPr id="8" name="Google Shape;116;p22">
            <a:extLst>
              <a:ext uri="{FF2B5EF4-FFF2-40B4-BE49-F238E27FC236}">
                <a16:creationId xmlns:a16="http://schemas.microsoft.com/office/drawing/2014/main" id="{6097DCD6-3B41-455F-ABC4-6557A7FB7002}"/>
              </a:ext>
            </a:extLst>
          </p:cNvPr>
          <p:cNvPicPr preferRelativeResize="0">
            <a:picLocks noChangeAspect="1"/>
          </p:cNvPicPr>
          <p:nvPr/>
        </p:nvPicPr>
        <p:blipFill rotWithShape="1">
          <a:blip r:embed="rId3">
            <a:alphaModFix/>
          </a:blip>
          <a:srcRect l="9918" r="11995"/>
          <a:stretch/>
        </p:blipFill>
        <p:spPr>
          <a:xfrm>
            <a:off x="5168767" y="3136223"/>
            <a:ext cx="3258929" cy="17208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Workspace and bicycle against brick wall">
            <a:extLst>
              <a:ext uri="{FF2B5EF4-FFF2-40B4-BE49-F238E27FC236}">
                <a16:creationId xmlns:a16="http://schemas.microsoft.com/office/drawing/2014/main" id="{015AA048-9CA1-4A92-87BD-8968C47B917D}"/>
              </a:ext>
            </a:extLst>
          </p:cNvPr>
          <p:cNvPicPr>
            <a:picLocks noChangeAspect="1"/>
          </p:cNvPicPr>
          <p:nvPr/>
        </p:nvPicPr>
        <p:blipFill rotWithShape="1">
          <a:blip r:embed="rId4"/>
          <a:srcRect l="17283" t="41358" r="49999" b="1564"/>
          <a:stretch/>
        </p:blipFill>
        <p:spPr>
          <a:xfrm>
            <a:off x="2159042" y="3136223"/>
            <a:ext cx="2229408" cy="25923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50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t>Now, Let’s talk about</a:t>
            </a:r>
            <a:r>
              <a:rPr lang="en-US" sz="4800" dirty="0">
                <a:latin typeface="Calibri Light" panose="020F0302020204030204" pitchFamily="34" charset="0"/>
              </a:rPr>
              <a:t> software</a:t>
            </a:r>
          </a:p>
        </p:txBody>
      </p:sp>
      <p:graphicFrame>
        <p:nvGraphicFramePr>
          <p:cNvPr id="7" name="Diagram 6">
            <a:extLst>
              <a:ext uri="{FF2B5EF4-FFF2-40B4-BE49-F238E27FC236}">
                <a16:creationId xmlns:a16="http://schemas.microsoft.com/office/drawing/2014/main" id="{1EFB83F2-77CE-463A-8161-42F285D2827B}"/>
              </a:ext>
            </a:extLst>
          </p:cNvPr>
          <p:cNvGraphicFramePr/>
          <p:nvPr>
            <p:extLst>
              <p:ext uri="{D42A27DB-BD31-4B8C-83A1-F6EECF244321}">
                <p14:modId xmlns:p14="http://schemas.microsoft.com/office/powerpoint/2010/main" val="3649766764"/>
              </p:ext>
            </p:extLst>
          </p:nvPr>
        </p:nvGraphicFramePr>
        <p:xfrm>
          <a:off x="803564" y="0"/>
          <a:ext cx="9996054" cy="6691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Down 7">
            <a:extLst>
              <a:ext uri="{FF2B5EF4-FFF2-40B4-BE49-F238E27FC236}">
                <a16:creationId xmlns:a16="http://schemas.microsoft.com/office/drawing/2014/main" id="{8391FC84-B298-438B-9B5A-AB2E3A043D3B}"/>
              </a:ext>
            </a:extLst>
          </p:cNvPr>
          <p:cNvSpPr/>
          <p:nvPr/>
        </p:nvSpPr>
        <p:spPr>
          <a:xfrm rot="2071334">
            <a:off x="9098537" y="1740796"/>
            <a:ext cx="589693" cy="1486105"/>
          </a:xfrm>
          <a:prstGeom prst="downArrow">
            <a:avLst/>
          </a:prstGeom>
          <a:solidFill>
            <a:srgbClr val="AC082F"/>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685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699" y="884354"/>
            <a:ext cx="4124325" cy="585061"/>
          </a:xfrm>
        </p:spPr>
        <p:txBody>
          <a:bodyPr/>
          <a:lstStyle/>
          <a:p>
            <a:r>
              <a:rPr lang="en-US"/>
              <a:t>software</a:t>
            </a:r>
            <a:endParaRPr lang="en-US" dirty="0"/>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745796"/>
            <a:ext cx="5025736" cy="4052331"/>
          </a:xfrm>
        </p:spPr>
        <p:txBody>
          <a:bodyPr>
            <a:normAutofit fontScale="92500" lnSpcReduction="20000"/>
          </a:bodyPr>
          <a:lstStyle/>
          <a:p>
            <a:pPr marL="457200" indent="-457200">
              <a:buFont typeface="Arial" panose="020B0604020202020204" pitchFamily="34" charset="0"/>
              <a:buChar char="•"/>
            </a:pPr>
            <a:r>
              <a:rPr lang="en-US" sz="3100" dirty="0"/>
              <a:t>Keeps track of information gathered from hardware</a:t>
            </a:r>
          </a:p>
          <a:p>
            <a:pPr marL="914400" lvl="1" indent="-457200">
              <a:buFont typeface="Arial" panose="020B0604020202020204" pitchFamily="34" charset="0"/>
              <a:buChar char="•"/>
            </a:pPr>
            <a:r>
              <a:rPr lang="en-US" sz="3100" b="1" dirty="0">
                <a:solidFill>
                  <a:srgbClr val="BC1E3E"/>
                </a:solidFill>
              </a:rPr>
              <a:t>Throughout the season</a:t>
            </a:r>
          </a:p>
          <a:p>
            <a:pPr marL="914400" lvl="1" indent="-457200">
              <a:buFont typeface="Arial" panose="020B0604020202020204" pitchFamily="34" charset="0"/>
              <a:buChar char="•"/>
            </a:pPr>
            <a:r>
              <a:rPr lang="en-US" sz="3100" b="1" dirty="0">
                <a:solidFill>
                  <a:srgbClr val="BC1E3E"/>
                </a:solidFill>
              </a:rPr>
              <a:t>Across multiple years</a:t>
            </a:r>
          </a:p>
          <a:p>
            <a:pPr marL="457200" indent="-457200">
              <a:buFont typeface="Arial" panose="020B0604020202020204" pitchFamily="34" charset="0"/>
              <a:buChar char="•"/>
            </a:pPr>
            <a:r>
              <a:rPr lang="en-US" sz="3100" dirty="0"/>
              <a:t>Allows the operator to…</a:t>
            </a:r>
          </a:p>
          <a:p>
            <a:pPr marL="914400" lvl="1" indent="-457200">
              <a:buFont typeface="Arial" panose="020B0604020202020204" pitchFamily="34" charset="0"/>
              <a:buChar char="•"/>
            </a:pPr>
            <a:r>
              <a:rPr lang="en-US" sz="3100" b="1" dirty="0">
                <a:solidFill>
                  <a:srgbClr val="BC1E3E"/>
                </a:solidFill>
              </a:rPr>
              <a:t>Analyze data</a:t>
            </a:r>
          </a:p>
          <a:p>
            <a:pPr marL="914400" lvl="1" indent="-457200">
              <a:buFont typeface="Arial" panose="020B0604020202020204" pitchFamily="34" charset="0"/>
              <a:buChar char="•"/>
            </a:pPr>
            <a:r>
              <a:rPr lang="en-US" sz="3100" b="1" dirty="0">
                <a:solidFill>
                  <a:srgbClr val="BC1E3E"/>
                </a:solidFill>
              </a:rPr>
              <a:t>Make informed decisions to improve production</a:t>
            </a:r>
          </a:p>
          <a:p>
            <a:pPr marL="1371600" lvl="2" indent="-457200">
              <a:buFont typeface="Arial" panose="020B0604020202020204" pitchFamily="34" charset="0"/>
              <a:buChar char="•"/>
            </a:pPr>
            <a:r>
              <a:rPr lang="en-US" sz="3100" b="1" dirty="0">
                <a:solidFill>
                  <a:srgbClr val="BC1E3E"/>
                </a:solidFill>
              </a:rPr>
              <a:t>“minimize” inputs to “maximize” outputs and profit</a:t>
            </a:r>
          </a:p>
          <a:p>
            <a:pPr marL="285750" indent="-285750">
              <a:buClr>
                <a:srgbClr val="000000"/>
              </a:buClr>
              <a:buSzPts val="2300"/>
              <a:buFont typeface="Arial" panose="020B0604020202020204" pitchFamily="34" charset="0"/>
              <a:buChar char="•"/>
            </a:pPr>
            <a:endParaRPr lang="en-US" sz="3100" dirty="0"/>
          </a:p>
          <a:p>
            <a:endParaRPr lang="en-US" dirty="0"/>
          </a:p>
        </p:txBody>
      </p:sp>
      <p:pic>
        <p:nvPicPr>
          <p:cNvPr id="8" name="Picture 7" descr="Aerial view of a tractor driving on a field with green and pink plants">
            <a:extLst>
              <a:ext uri="{FF2B5EF4-FFF2-40B4-BE49-F238E27FC236}">
                <a16:creationId xmlns:a16="http://schemas.microsoft.com/office/drawing/2014/main" id="{0D639B0F-1B12-4056-97E4-AFC355C42703}"/>
              </a:ext>
            </a:extLst>
          </p:cNvPr>
          <p:cNvPicPr>
            <a:picLocks noChangeAspect="1"/>
          </p:cNvPicPr>
          <p:nvPr/>
        </p:nvPicPr>
        <p:blipFill>
          <a:blip r:embed="rId3"/>
          <a:stretch>
            <a:fillRect/>
          </a:stretch>
        </p:blipFill>
        <p:spPr>
          <a:xfrm>
            <a:off x="6064071" y="926041"/>
            <a:ext cx="5323397" cy="3548931"/>
          </a:xfrm>
          <a:prstGeom prst="rect">
            <a:avLst/>
          </a:prstGeom>
        </p:spPr>
      </p:pic>
    </p:spTree>
    <p:extLst>
      <p:ext uri="{BB962C8B-B14F-4D97-AF65-F5344CB8AC3E}">
        <p14:creationId xmlns:p14="http://schemas.microsoft.com/office/powerpoint/2010/main" val="37722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Let’s take a deeper look at GPS</a:t>
            </a:r>
          </a:p>
        </p:txBody>
      </p:sp>
      <p:graphicFrame>
        <p:nvGraphicFramePr>
          <p:cNvPr id="7" name="Diagram 6">
            <a:extLst>
              <a:ext uri="{FF2B5EF4-FFF2-40B4-BE49-F238E27FC236}">
                <a16:creationId xmlns:a16="http://schemas.microsoft.com/office/drawing/2014/main" id="{E3BAE510-C2B9-4862-ACE5-34DE1E3883B0}"/>
              </a:ext>
            </a:extLst>
          </p:cNvPr>
          <p:cNvGraphicFramePr/>
          <p:nvPr>
            <p:extLst>
              <p:ext uri="{D42A27DB-BD31-4B8C-83A1-F6EECF244321}">
                <p14:modId xmlns:p14="http://schemas.microsoft.com/office/powerpoint/2010/main" val="3812734051"/>
              </p:ext>
            </p:extLst>
          </p:nvPr>
        </p:nvGraphicFramePr>
        <p:xfrm>
          <a:off x="2152650" y="540618"/>
          <a:ext cx="7886700" cy="5406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Down 7">
            <a:extLst>
              <a:ext uri="{FF2B5EF4-FFF2-40B4-BE49-F238E27FC236}">
                <a16:creationId xmlns:a16="http://schemas.microsoft.com/office/drawing/2014/main" id="{3D7D70FF-D5A9-418C-8FA2-D251A091021B}"/>
              </a:ext>
            </a:extLst>
          </p:cNvPr>
          <p:cNvSpPr/>
          <p:nvPr/>
        </p:nvSpPr>
        <p:spPr>
          <a:xfrm rot="20544866">
            <a:off x="2485008" y="1843728"/>
            <a:ext cx="426128" cy="2266025"/>
          </a:xfrm>
          <a:prstGeom prst="downArrow">
            <a:avLst/>
          </a:prstGeom>
          <a:solidFill>
            <a:srgbClr val="AC082F"/>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248910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699" y="884354"/>
            <a:ext cx="7394865" cy="715846"/>
          </a:xfrm>
        </p:spPr>
        <p:txBody>
          <a:bodyPr>
            <a:normAutofit/>
          </a:bodyPr>
          <a:lstStyle/>
          <a:p>
            <a:r>
              <a:rPr lang="en-US" sz="4000" dirty="0"/>
              <a:t>Global positioning Systems</a:t>
            </a:r>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745796"/>
            <a:ext cx="5025736" cy="4052331"/>
          </a:xfrm>
        </p:spPr>
        <p:txBody>
          <a:bodyPr>
            <a:normAutofit fontScale="85000" lnSpcReduction="10000"/>
          </a:bodyPr>
          <a:lstStyle/>
          <a:p>
            <a:pPr marL="457200" indent="-457200">
              <a:buFont typeface="Arial" panose="020B0604020202020204" pitchFamily="34" charset="0"/>
              <a:buChar char="•"/>
            </a:pPr>
            <a:r>
              <a:rPr lang="en-US" sz="3100" dirty="0"/>
              <a:t>A system using satellite signals (radio-waves) to locate and track the position of a receiver and/or antenna on the Earth</a:t>
            </a:r>
          </a:p>
          <a:p>
            <a:pPr marL="457200" indent="-457200">
              <a:buFont typeface="Arial" panose="020B0604020202020204" pitchFamily="34" charset="0"/>
              <a:buChar char="•"/>
            </a:pPr>
            <a:r>
              <a:rPr lang="en-US" sz="3100" dirty="0"/>
              <a:t>It can return you to an exact location in a field to measure fertility, pests, yield, etc.</a:t>
            </a:r>
          </a:p>
          <a:p>
            <a:pPr marL="457200" indent="-457200">
              <a:buFont typeface="Arial" panose="020B0604020202020204" pitchFamily="34" charset="0"/>
              <a:buChar char="•"/>
            </a:pPr>
            <a:r>
              <a:rPr lang="en-US" sz="3100" dirty="0"/>
              <a:t>Simply put, it tracks the location of equipment in a field</a:t>
            </a:r>
          </a:p>
          <a:p>
            <a:pPr marL="285750" indent="-285750">
              <a:buClr>
                <a:srgbClr val="000000"/>
              </a:buClr>
              <a:buSzPts val="2300"/>
              <a:buFont typeface="Arial" panose="020B0604020202020204" pitchFamily="34" charset="0"/>
              <a:buChar char="•"/>
            </a:pPr>
            <a:endParaRPr lang="en-US" sz="3100" dirty="0"/>
          </a:p>
          <a:p>
            <a:endParaRPr lang="en-US" dirty="0"/>
          </a:p>
        </p:txBody>
      </p:sp>
      <p:pic>
        <p:nvPicPr>
          <p:cNvPr id="9" name="Google Shape;69;p15">
            <a:extLst>
              <a:ext uri="{FF2B5EF4-FFF2-40B4-BE49-F238E27FC236}">
                <a16:creationId xmlns:a16="http://schemas.microsoft.com/office/drawing/2014/main" id="{87EBBE65-2236-43EE-9E0F-7FC0FDAE6047}"/>
              </a:ext>
            </a:extLst>
          </p:cNvPr>
          <p:cNvPicPr preferRelativeResize="0"/>
          <p:nvPr/>
        </p:nvPicPr>
        <p:blipFill rotWithShape="1">
          <a:blip r:embed="rId3">
            <a:alphaModFix/>
          </a:blip>
          <a:srcRect/>
          <a:stretch/>
        </p:blipFill>
        <p:spPr>
          <a:xfrm>
            <a:off x="6824046" y="1745796"/>
            <a:ext cx="4720254" cy="3389977"/>
          </a:xfrm>
          <a:prstGeom prst="rect">
            <a:avLst/>
          </a:prstGeom>
          <a:noFill/>
          <a:ln>
            <a:noFill/>
          </a:ln>
        </p:spPr>
      </p:pic>
    </p:spTree>
    <p:extLst>
      <p:ext uri="{BB962C8B-B14F-4D97-AF65-F5344CB8AC3E}">
        <p14:creationId xmlns:p14="http://schemas.microsoft.com/office/powerpoint/2010/main" val="78010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Let’s take a deeper look at GIS</a:t>
            </a:r>
          </a:p>
        </p:txBody>
      </p:sp>
      <p:graphicFrame>
        <p:nvGraphicFramePr>
          <p:cNvPr id="7" name="Diagram 6">
            <a:extLst>
              <a:ext uri="{FF2B5EF4-FFF2-40B4-BE49-F238E27FC236}">
                <a16:creationId xmlns:a16="http://schemas.microsoft.com/office/drawing/2014/main" id="{E3BAE510-C2B9-4862-ACE5-34DE1E3883B0}"/>
              </a:ext>
            </a:extLst>
          </p:cNvPr>
          <p:cNvGraphicFramePr/>
          <p:nvPr>
            <p:extLst>
              <p:ext uri="{D42A27DB-BD31-4B8C-83A1-F6EECF244321}">
                <p14:modId xmlns:p14="http://schemas.microsoft.com/office/powerpoint/2010/main" val="2075700022"/>
              </p:ext>
            </p:extLst>
          </p:nvPr>
        </p:nvGraphicFramePr>
        <p:xfrm>
          <a:off x="2152650" y="1037404"/>
          <a:ext cx="7886700" cy="4783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Down 7">
            <a:extLst>
              <a:ext uri="{FF2B5EF4-FFF2-40B4-BE49-F238E27FC236}">
                <a16:creationId xmlns:a16="http://schemas.microsoft.com/office/drawing/2014/main" id="{3D7D70FF-D5A9-418C-8FA2-D251A091021B}"/>
              </a:ext>
            </a:extLst>
          </p:cNvPr>
          <p:cNvSpPr/>
          <p:nvPr/>
        </p:nvSpPr>
        <p:spPr>
          <a:xfrm rot="19086294">
            <a:off x="4214784" y="2106522"/>
            <a:ext cx="627332" cy="2041741"/>
          </a:xfrm>
          <a:prstGeom prst="downArrow">
            <a:avLst/>
          </a:prstGeom>
          <a:solidFill>
            <a:srgbClr val="AC082F"/>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332223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13B2-0F0C-1C46-8C7A-E30FC1D55F3F}"/>
              </a:ext>
            </a:extLst>
          </p:cNvPr>
          <p:cNvSpPr>
            <a:spLocks noGrp="1"/>
          </p:cNvSpPr>
          <p:nvPr>
            <p:ph type="title"/>
          </p:nvPr>
        </p:nvSpPr>
        <p:spPr>
          <a:xfrm>
            <a:off x="647700" y="2250071"/>
            <a:ext cx="4124325" cy="585061"/>
          </a:xfrm>
        </p:spPr>
        <p:txBody>
          <a:bodyPr/>
          <a:lstStyle/>
          <a:p>
            <a:r>
              <a:rPr lang="en-US" dirty="0"/>
              <a:t>Objectives:</a:t>
            </a:r>
          </a:p>
        </p:txBody>
      </p:sp>
      <p:sp>
        <p:nvSpPr>
          <p:cNvPr id="3" name="Content Placeholder 2">
            <a:extLst>
              <a:ext uri="{FF2B5EF4-FFF2-40B4-BE49-F238E27FC236}">
                <a16:creationId xmlns:a16="http://schemas.microsoft.com/office/drawing/2014/main" id="{27A7744C-6EA6-DE45-B67E-292E30C78C8C}"/>
              </a:ext>
            </a:extLst>
          </p:cNvPr>
          <p:cNvSpPr>
            <a:spLocks noGrp="1"/>
          </p:cNvSpPr>
          <p:nvPr>
            <p:ph idx="1"/>
          </p:nvPr>
        </p:nvSpPr>
        <p:spPr>
          <a:xfrm>
            <a:off x="3688774" y="1425981"/>
            <a:ext cx="7855526" cy="3582438"/>
          </a:xfrm>
        </p:spPr>
        <p:txBody>
          <a:bodyPr anchor="ctr" anchorCtr="0">
            <a:normAutofit lnSpcReduction="10000"/>
          </a:bodyPr>
          <a:lstStyle/>
          <a:p>
            <a:pPr marL="514350" lvl="0" indent="-514350">
              <a:buClr>
                <a:srgbClr val="000000"/>
              </a:buClr>
              <a:buSzPts val="2100"/>
              <a:buFont typeface="+mj-lt"/>
              <a:buAutoNum type="arabicParenR"/>
            </a:pPr>
            <a:r>
              <a:rPr lang="en-US" b="0" dirty="0">
                <a:solidFill>
                  <a:schemeClr val="tx1">
                    <a:lumMod val="65000"/>
                    <a:lumOff val="35000"/>
                  </a:schemeClr>
                </a:solidFill>
              </a:rPr>
              <a:t>Classify the differences and relationship between Hardware and Software</a:t>
            </a:r>
          </a:p>
          <a:p>
            <a:pPr marL="514350" lvl="0" indent="-514350">
              <a:buClr>
                <a:srgbClr val="000000"/>
              </a:buClr>
              <a:buSzPts val="2100"/>
              <a:buFont typeface="+mj-lt"/>
              <a:buAutoNum type="arabicParenR"/>
            </a:pPr>
            <a:r>
              <a:rPr lang="en-US" b="0" dirty="0">
                <a:solidFill>
                  <a:schemeClr val="tx1">
                    <a:lumMod val="65000"/>
                    <a:lumOff val="35000"/>
                  </a:schemeClr>
                </a:solidFill>
              </a:rPr>
              <a:t>Understand what inputs can be controlled using precision agriculture.</a:t>
            </a:r>
          </a:p>
          <a:p>
            <a:pPr marL="514350" lvl="0" indent="-514350">
              <a:buClr>
                <a:srgbClr val="000000"/>
              </a:buClr>
              <a:buSzPts val="2100"/>
              <a:buFont typeface="+mj-lt"/>
              <a:buAutoNum type="arabicParenR"/>
            </a:pPr>
            <a:r>
              <a:rPr lang="en-US" b="0" dirty="0">
                <a:solidFill>
                  <a:schemeClr val="tx1">
                    <a:lumMod val="65000"/>
                    <a:lumOff val="35000"/>
                  </a:schemeClr>
                </a:solidFill>
              </a:rPr>
              <a:t>Describe the fundamental components of precision agriculture technology to be prepared to dive deeper into specific precision ag technologies</a:t>
            </a:r>
          </a:p>
          <a:p>
            <a:endParaRPr lang="en-US" dirty="0"/>
          </a:p>
        </p:txBody>
      </p:sp>
    </p:spTree>
    <p:extLst>
      <p:ext uri="{BB962C8B-B14F-4D97-AF65-F5344CB8AC3E}">
        <p14:creationId xmlns:p14="http://schemas.microsoft.com/office/powerpoint/2010/main" val="225554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620406"/>
            <a:ext cx="6792191" cy="585061"/>
          </a:xfrm>
        </p:spPr>
        <p:txBody>
          <a:bodyPr>
            <a:normAutofit/>
          </a:bodyPr>
          <a:lstStyle/>
          <a:p>
            <a:r>
              <a:rPr lang="en-US" dirty="0"/>
              <a:t>Geographic information systems</a:t>
            </a:r>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434067"/>
            <a:ext cx="11322627" cy="3559627"/>
          </a:xfrm>
        </p:spPr>
        <p:txBody>
          <a:bodyPr>
            <a:normAutofit/>
          </a:bodyPr>
          <a:lstStyle/>
          <a:p>
            <a:pPr marL="457200" indent="-457200">
              <a:buFont typeface="Arial" panose="020B0604020202020204" pitchFamily="34" charset="0"/>
              <a:buChar char="•"/>
            </a:pPr>
            <a:r>
              <a:rPr lang="en-US" sz="2800" dirty="0"/>
              <a:t>A computer-based system that collects, manages, and analyzes geographic spatial data.</a:t>
            </a:r>
          </a:p>
          <a:p>
            <a:pPr marL="457200" indent="-457200">
              <a:buFont typeface="Arial" panose="020B0604020202020204" pitchFamily="34" charset="0"/>
              <a:buChar char="•"/>
            </a:pPr>
            <a:r>
              <a:rPr lang="en-US" sz="2800" dirty="0"/>
              <a:t>Spatial=anything that occupies space at a given location</a:t>
            </a:r>
          </a:p>
          <a:p>
            <a:pPr marL="914400" lvl="1" indent="-457200">
              <a:buFont typeface="Arial" panose="020B0604020202020204" pitchFamily="34" charset="0"/>
              <a:buChar char="•"/>
            </a:pPr>
            <a:r>
              <a:rPr lang="en-US" sz="2800" b="1" dirty="0">
                <a:solidFill>
                  <a:srgbClr val="BC1E3E"/>
                </a:solidFill>
              </a:rPr>
              <a:t>Examples: topography (elevation), yield, soil properties, etc.</a:t>
            </a:r>
          </a:p>
          <a:p>
            <a:pPr marL="285750" lvl="0" indent="-285750">
              <a:buClr>
                <a:srgbClr val="000000"/>
              </a:buClr>
              <a:buSzPts val="2300"/>
              <a:buFont typeface="Arial" panose="020B0604020202020204" pitchFamily="34" charset="0"/>
              <a:buChar char="•"/>
            </a:pPr>
            <a:endParaRPr lang="en-US" sz="2800" dirty="0"/>
          </a:p>
          <a:p>
            <a:endParaRPr lang="en-US" sz="2000" dirty="0"/>
          </a:p>
        </p:txBody>
      </p:sp>
      <p:pic>
        <p:nvPicPr>
          <p:cNvPr id="7" name="Picture 6" descr="White puzzle with one red piece">
            <a:extLst>
              <a:ext uri="{FF2B5EF4-FFF2-40B4-BE49-F238E27FC236}">
                <a16:creationId xmlns:a16="http://schemas.microsoft.com/office/drawing/2014/main" id="{1803C1D8-C6BC-4951-990F-0B94FA92616C}"/>
              </a:ext>
            </a:extLst>
          </p:cNvPr>
          <p:cNvPicPr>
            <a:picLocks noChangeAspect="1"/>
          </p:cNvPicPr>
          <p:nvPr/>
        </p:nvPicPr>
        <p:blipFill>
          <a:blip r:embed="rId3"/>
          <a:stretch>
            <a:fillRect/>
          </a:stretch>
        </p:blipFill>
        <p:spPr>
          <a:xfrm>
            <a:off x="1381125" y="3667635"/>
            <a:ext cx="4714875" cy="2652117"/>
          </a:xfrm>
          <a:prstGeom prst="rect">
            <a:avLst/>
          </a:prstGeom>
        </p:spPr>
      </p:pic>
    </p:spTree>
    <p:extLst>
      <p:ext uri="{BB962C8B-B14F-4D97-AF65-F5344CB8AC3E}">
        <p14:creationId xmlns:p14="http://schemas.microsoft.com/office/powerpoint/2010/main" val="6624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620406"/>
            <a:ext cx="6792191" cy="585061"/>
          </a:xfrm>
        </p:spPr>
        <p:txBody>
          <a:bodyPr>
            <a:normAutofit/>
          </a:bodyPr>
          <a:lstStyle/>
          <a:p>
            <a:r>
              <a:rPr lang="en-US" dirty="0"/>
              <a:t>GIS Layers</a:t>
            </a:r>
          </a:p>
        </p:txBody>
      </p:sp>
      <p:sp>
        <p:nvSpPr>
          <p:cNvPr id="8" name="TextBox 7">
            <a:extLst>
              <a:ext uri="{FF2B5EF4-FFF2-40B4-BE49-F238E27FC236}">
                <a16:creationId xmlns:a16="http://schemas.microsoft.com/office/drawing/2014/main" id="{F5A5CC4C-72AC-42FB-B74E-CF528741313B}"/>
              </a:ext>
            </a:extLst>
          </p:cNvPr>
          <p:cNvSpPr txBox="1"/>
          <p:nvPr/>
        </p:nvSpPr>
        <p:spPr>
          <a:xfrm>
            <a:off x="200101" y="6471698"/>
            <a:ext cx="5612130" cy="261610"/>
          </a:xfrm>
          <a:prstGeom prst="rect">
            <a:avLst/>
          </a:prstGeom>
          <a:noFill/>
        </p:spPr>
        <p:txBody>
          <a:bodyPr wrap="square" rtlCol="0">
            <a:spAutoFit/>
          </a:bodyPr>
          <a:lstStyle/>
          <a:p>
            <a:r>
              <a:rPr lang="en-US" sz="1100" dirty="0"/>
              <a:t>Photo Courtesy of Henrico County, Virginia</a:t>
            </a:r>
          </a:p>
        </p:txBody>
      </p:sp>
      <p:pic>
        <p:nvPicPr>
          <p:cNvPr id="9" name="Picture 8" descr="Diagram&#10;&#10;Description automatically generated">
            <a:extLst>
              <a:ext uri="{FF2B5EF4-FFF2-40B4-BE49-F238E27FC236}">
                <a16:creationId xmlns:a16="http://schemas.microsoft.com/office/drawing/2014/main" id="{BC242F43-4DA1-4E48-A48B-DBCD2732A9FB}"/>
              </a:ext>
            </a:extLst>
          </p:cNvPr>
          <p:cNvPicPr>
            <a:picLocks noChangeAspect="1"/>
          </p:cNvPicPr>
          <p:nvPr/>
        </p:nvPicPr>
        <p:blipFill>
          <a:blip r:embed="rId3"/>
          <a:stretch>
            <a:fillRect/>
          </a:stretch>
        </p:blipFill>
        <p:spPr>
          <a:xfrm>
            <a:off x="1709507" y="1328056"/>
            <a:ext cx="7808280" cy="3908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137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Autofit/>
          </a:bodyPr>
          <a:lstStyle/>
          <a:p>
            <a:r>
              <a:rPr lang="en-US" sz="4000" dirty="0">
                <a:latin typeface="Calibri Light" panose="020F0302020204030204" pitchFamily="34" charset="0"/>
              </a:rPr>
              <a:t>Let’s take a deeper look at remote sensing</a:t>
            </a:r>
          </a:p>
        </p:txBody>
      </p:sp>
      <p:graphicFrame>
        <p:nvGraphicFramePr>
          <p:cNvPr id="7" name="Diagram 6">
            <a:extLst>
              <a:ext uri="{FF2B5EF4-FFF2-40B4-BE49-F238E27FC236}">
                <a16:creationId xmlns:a16="http://schemas.microsoft.com/office/drawing/2014/main" id="{E3BAE510-C2B9-4862-ACE5-34DE1E3883B0}"/>
              </a:ext>
            </a:extLst>
          </p:cNvPr>
          <p:cNvGraphicFramePr/>
          <p:nvPr>
            <p:extLst>
              <p:ext uri="{D42A27DB-BD31-4B8C-83A1-F6EECF244321}">
                <p14:modId xmlns:p14="http://schemas.microsoft.com/office/powerpoint/2010/main" val="2160474322"/>
              </p:ext>
            </p:extLst>
          </p:nvPr>
        </p:nvGraphicFramePr>
        <p:xfrm>
          <a:off x="2152650" y="1163928"/>
          <a:ext cx="7886700" cy="4447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Down 7">
            <a:extLst>
              <a:ext uri="{FF2B5EF4-FFF2-40B4-BE49-F238E27FC236}">
                <a16:creationId xmlns:a16="http://schemas.microsoft.com/office/drawing/2014/main" id="{3D7D70FF-D5A9-418C-8FA2-D251A091021B}"/>
              </a:ext>
            </a:extLst>
          </p:cNvPr>
          <p:cNvSpPr/>
          <p:nvPr/>
        </p:nvSpPr>
        <p:spPr>
          <a:xfrm rot="2149410">
            <a:off x="10033773" y="2535481"/>
            <a:ext cx="642098" cy="1787039"/>
          </a:xfrm>
          <a:prstGeom prst="downArrow">
            <a:avLst/>
          </a:prstGeom>
          <a:solidFill>
            <a:srgbClr val="AC082F"/>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28554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620406"/>
            <a:ext cx="6792191" cy="585061"/>
          </a:xfrm>
        </p:spPr>
        <p:txBody>
          <a:bodyPr>
            <a:normAutofit/>
          </a:bodyPr>
          <a:lstStyle/>
          <a:p>
            <a:r>
              <a:rPr lang="en-US" dirty="0"/>
              <a:t>Remote sensing</a:t>
            </a:r>
          </a:p>
        </p:txBody>
      </p:sp>
      <p:pic>
        <p:nvPicPr>
          <p:cNvPr id="6" name="Picture 5" descr="Diagram, schematic&#10;&#10;Description automatically generated">
            <a:extLst>
              <a:ext uri="{FF2B5EF4-FFF2-40B4-BE49-F238E27FC236}">
                <a16:creationId xmlns:a16="http://schemas.microsoft.com/office/drawing/2014/main" id="{92671EB5-8953-4E13-B497-B313152483F9}"/>
              </a:ext>
            </a:extLst>
          </p:cNvPr>
          <p:cNvPicPr>
            <a:picLocks noChangeAspect="1"/>
          </p:cNvPicPr>
          <p:nvPr/>
        </p:nvPicPr>
        <p:blipFill rotWithShape="1">
          <a:blip r:embed="rId3"/>
          <a:srcRect t="7657" b="4578"/>
          <a:stretch/>
        </p:blipFill>
        <p:spPr>
          <a:xfrm>
            <a:off x="1913860" y="1541720"/>
            <a:ext cx="8059480" cy="3732029"/>
          </a:xfrm>
          <a:prstGeom prst="rect">
            <a:avLst/>
          </a:prstGeom>
        </p:spPr>
      </p:pic>
    </p:spTree>
    <p:extLst>
      <p:ext uri="{BB962C8B-B14F-4D97-AF65-F5344CB8AC3E}">
        <p14:creationId xmlns:p14="http://schemas.microsoft.com/office/powerpoint/2010/main" val="8004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727507"/>
            <a:ext cx="10782300" cy="581746"/>
          </a:xfrm>
        </p:spPr>
        <p:txBody>
          <a:bodyPr>
            <a:normAutofit fontScale="90000"/>
          </a:bodyPr>
          <a:lstStyle/>
          <a:p>
            <a:r>
              <a:rPr lang="en-US" sz="4800" dirty="0">
                <a:latin typeface="Calibri Light" panose="020F0302020204030204" pitchFamily="34" charset="0"/>
              </a:rPr>
              <a:t>Precision ag tools: recap</a:t>
            </a:r>
          </a:p>
        </p:txBody>
      </p:sp>
      <p:graphicFrame>
        <p:nvGraphicFramePr>
          <p:cNvPr id="7" name="Diagram 6">
            <a:extLst>
              <a:ext uri="{FF2B5EF4-FFF2-40B4-BE49-F238E27FC236}">
                <a16:creationId xmlns:a16="http://schemas.microsoft.com/office/drawing/2014/main" id="{34EB7AEE-BE8B-48F1-85D0-5C4569E336B2}"/>
              </a:ext>
            </a:extLst>
          </p:cNvPr>
          <p:cNvGraphicFramePr/>
          <p:nvPr>
            <p:extLst>
              <p:ext uri="{D42A27DB-BD31-4B8C-83A1-F6EECF244321}">
                <p14:modId xmlns:p14="http://schemas.microsoft.com/office/powerpoint/2010/main" val="3023220651"/>
              </p:ext>
            </p:extLst>
          </p:nvPr>
        </p:nvGraphicFramePr>
        <p:xfrm>
          <a:off x="988828" y="127591"/>
          <a:ext cx="9910370" cy="630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461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82036"/>
            <a:ext cx="10782300" cy="563178"/>
          </a:xfrm>
        </p:spPr>
        <p:txBody>
          <a:bodyPr>
            <a:normAutofit fontScale="90000"/>
          </a:bodyPr>
          <a:lstStyle/>
          <a:p>
            <a:r>
              <a:rPr lang="en-US" sz="4800" dirty="0">
                <a:latin typeface="Calibri Light" panose="020F0302020204030204" pitchFamily="34" charset="0"/>
              </a:rPr>
              <a:t>How do these things work together?</a:t>
            </a:r>
          </a:p>
        </p:txBody>
      </p:sp>
      <p:sp>
        <p:nvSpPr>
          <p:cNvPr id="9" name="Text Placeholder 2">
            <a:extLst>
              <a:ext uri="{FF2B5EF4-FFF2-40B4-BE49-F238E27FC236}">
                <a16:creationId xmlns:a16="http://schemas.microsoft.com/office/drawing/2014/main" id="{6884D2C1-DCC6-4D22-886E-9C4EEBF79C63}"/>
              </a:ext>
            </a:extLst>
          </p:cNvPr>
          <p:cNvSpPr txBox="1">
            <a:spLocks/>
          </p:cNvSpPr>
          <p:nvPr/>
        </p:nvSpPr>
        <p:spPr>
          <a:xfrm>
            <a:off x="1857829" y="1582057"/>
            <a:ext cx="4238171" cy="399971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pPr marL="95250" marR="0" lvl="0" indent="0" algn="l" defTabSz="914400" rtl="0" eaLnBrk="1" fontAlgn="auto" latinLnBrk="0" hangingPunct="1">
              <a:lnSpc>
                <a:spcPct val="90000"/>
              </a:lnSpc>
              <a:spcBef>
                <a:spcPts val="750"/>
              </a:spcBef>
              <a:spcAft>
                <a:spcPts val="0"/>
              </a:spcAft>
              <a:buClr>
                <a:srgbClr val="CECFCD"/>
              </a:buClr>
              <a:buSzPts val="2100"/>
              <a:buFont typeface="Arial"/>
              <a:buNone/>
              <a:tabLst/>
              <a:defRPr/>
            </a:pPr>
            <a:r>
              <a:rPr kumimoji="0" lang="en-US" sz="2100" b="0" i="0" u="none" strike="noStrike" kern="0" cap="none" spc="0" normalizeH="0" baseline="0" noProof="0">
                <a:ln>
                  <a:noFill/>
                </a:ln>
                <a:solidFill>
                  <a:srgbClr val="3C3C3B"/>
                </a:solidFill>
                <a:effectLst/>
                <a:uLnTx/>
                <a:uFillTx/>
                <a:latin typeface="Calibri"/>
                <a:cs typeface="Calibri"/>
                <a:sym typeface="Calibri"/>
              </a:rPr>
              <a:t> </a:t>
            </a:r>
            <a:endParaRPr kumimoji="0" lang="en-US" sz="2100" b="0" i="0" u="none" strike="noStrike" kern="0" cap="none" spc="0" normalizeH="0" baseline="0" noProof="0" dirty="0">
              <a:ln>
                <a:noFill/>
              </a:ln>
              <a:solidFill>
                <a:srgbClr val="3C3C3B"/>
              </a:solidFill>
              <a:effectLst/>
              <a:uLnTx/>
              <a:uFillTx/>
              <a:latin typeface="Calibri"/>
              <a:cs typeface="Calibri"/>
              <a:sym typeface="Calibri"/>
            </a:endParaRPr>
          </a:p>
        </p:txBody>
      </p:sp>
      <p:graphicFrame>
        <p:nvGraphicFramePr>
          <p:cNvPr id="10" name="Diagram 9">
            <a:extLst>
              <a:ext uri="{FF2B5EF4-FFF2-40B4-BE49-F238E27FC236}">
                <a16:creationId xmlns:a16="http://schemas.microsoft.com/office/drawing/2014/main" id="{8AEAF0B3-3779-4288-A72C-9E1E76B54234}"/>
              </a:ext>
            </a:extLst>
          </p:cNvPr>
          <p:cNvGraphicFramePr/>
          <p:nvPr>
            <p:extLst>
              <p:ext uri="{D42A27DB-BD31-4B8C-83A1-F6EECF244321}">
                <p14:modId xmlns:p14="http://schemas.microsoft.com/office/powerpoint/2010/main" val="2111939497"/>
              </p:ext>
            </p:extLst>
          </p:nvPr>
        </p:nvGraphicFramePr>
        <p:xfrm>
          <a:off x="872837" y="1429145"/>
          <a:ext cx="10782300" cy="3846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850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699" y="884354"/>
            <a:ext cx="7394865" cy="715846"/>
          </a:xfrm>
        </p:spPr>
        <p:txBody>
          <a:bodyPr>
            <a:normAutofit/>
          </a:bodyPr>
          <a:lstStyle/>
          <a:p>
            <a:r>
              <a:rPr lang="en-US" sz="4000"/>
              <a:t>inputs</a:t>
            </a:r>
            <a:endParaRPr lang="en-US" sz="4000" dirty="0"/>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1745796"/>
            <a:ext cx="5025736" cy="4052331"/>
          </a:xfrm>
        </p:spPr>
        <p:txBody>
          <a:bodyPr>
            <a:normAutofit lnSpcReduction="10000"/>
          </a:bodyPr>
          <a:lstStyle/>
          <a:p>
            <a:pPr marL="457200" lvl="0" indent="-457200">
              <a:buClr>
                <a:srgbClr val="000000"/>
              </a:buClr>
              <a:buSzPts val="2200"/>
              <a:buFont typeface="Arial" panose="020B0604020202020204" pitchFamily="34" charset="0"/>
              <a:buChar char="•"/>
            </a:pPr>
            <a:r>
              <a:rPr lang="en-US" sz="3100">
                <a:sym typeface="Arial"/>
              </a:rPr>
              <a:t>Items put into your operation to help you produce your product</a:t>
            </a:r>
          </a:p>
          <a:p>
            <a:pPr lvl="2" indent="-457200">
              <a:spcBef>
                <a:spcPts val="1000"/>
              </a:spcBef>
              <a:buClr>
                <a:srgbClr val="000000"/>
              </a:buClr>
              <a:buSzPts val="2200"/>
              <a:buFont typeface="Arial" panose="020B0604020202020204" pitchFamily="34" charset="0"/>
              <a:buChar char="•"/>
            </a:pPr>
            <a:r>
              <a:rPr lang="en-US" sz="2900" b="1">
                <a:solidFill>
                  <a:srgbClr val="BC1E3E"/>
                </a:solidFill>
                <a:sym typeface="Arial"/>
              </a:rPr>
              <a:t>Example: water for animals and for plants</a:t>
            </a:r>
          </a:p>
          <a:p>
            <a:pPr marL="457200" lvl="0" indent="-457200">
              <a:buClr>
                <a:srgbClr val="000000"/>
              </a:buClr>
              <a:buSzPts val="2200"/>
              <a:buFont typeface="Arial" panose="020B0604020202020204" pitchFamily="34" charset="0"/>
              <a:buChar char="•"/>
            </a:pPr>
            <a:r>
              <a:rPr lang="en-US" sz="3100">
                <a:sym typeface="Arial"/>
              </a:rPr>
              <a:t>Can be managed and controlled by precision agriculture management practices</a:t>
            </a:r>
          </a:p>
          <a:p>
            <a:pPr marL="285750" indent="-285750">
              <a:buClr>
                <a:srgbClr val="000000"/>
              </a:buClr>
              <a:buSzPts val="2300"/>
              <a:buFont typeface="Arial" panose="020B0604020202020204" pitchFamily="34" charset="0"/>
              <a:buChar char="•"/>
            </a:pPr>
            <a:endParaRPr lang="en-US" sz="3100"/>
          </a:p>
          <a:p>
            <a:endParaRPr lang="en-US" dirty="0"/>
          </a:p>
        </p:txBody>
      </p:sp>
      <p:pic>
        <p:nvPicPr>
          <p:cNvPr id="7" name="Picture 6" descr="Tractor in farmland">
            <a:extLst>
              <a:ext uri="{FF2B5EF4-FFF2-40B4-BE49-F238E27FC236}">
                <a16:creationId xmlns:a16="http://schemas.microsoft.com/office/drawing/2014/main" id="{8A0A1904-18FF-4950-B776-B3BB6B9EDCCF}"/>
              </a:ext>
            </a:extLst>
          </p:cNvPr>
          <p:cNvPicPr>
            <a:picLocks noChangeAspect="1"/>
          </p:cNvPicPr>
          <p:nvPr/>
        </p:nvPicPr>
        <p:blipFill>
          <a:blip r:embed="rId3"/>
          <a:stretch>
            <a:fillRect/>
          </a:stretch>
        </p:blipFill>
        <p:spPr>
          <a:xfrm>
            <a:off x="6096000" y="1600200"/>
            <a:ext cx="5025736" cy="3348824"/>
          </a:xfrm>
          <a:prstGeom prst="rect">
            <a:avLst/>
          </a:prstGeom>
        </p:spPr>
      </p:pic>
      <p:sp>
        <p:nvSpPr>
          <p:cNvPr id="10" name="TextBox 9">
            <a:extLst>
              <a:ext uri="{FF2B5EF4-FFF2-40B4-BE49-F238E27FC236}">
                <a16:creationId xmlns:a16="http://schemas.microsoft.com/office/drawing/2014/main" id="{7C1C5D61-F239-436A-9B89-96F747A6CE44}"/>
              </a:ext>
            </a:extLst>
          </p:cNvPr>
          <p:cNvSpPr txBox="1"/>
          <p:nvPr/>
        </p:nvSpPr>
        <p:spPr>
          <a:xfrm>
            <a:off x="6603948" y="969389"/>
            <a:ext cx="3698697" cy="400110"/>
          </a:xfrm>
          <a:prstGeom prst="rect">
            <a:avLst/>
          </a:prstGeom>
          <a:solidFill>
            <a:srgbClr val="AC082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What inputs can you think of?</a:t>
            </a:r>
          </a:p>
        </p:txBody>
      </p:sp>
    </p:spTree>
    <p:extLst>
      <p:ext uri="{BB962C8B-B14F-4D97-AF65-F5344CB8AC3E}">
        <p14:creationId xmlns:p14="http://schemas.microsoft.com/office/powerpoint/2010/main" val="33091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204766"/>
            <a:ext cx="10823864" cy="1873412"/>
          </a:xfrm>
        </p:spPr>
        <p:txBody>
          <a:bodyPr>
            <a:normAutofit/>
          </a:bodyPr>
          <a:lstStyle/>
          <a:p>
            <a:pPr algn="ctr"/>
            <a:r>
              <a:rPr lang="en-US" sz="2700" cap="none" dirty="0"/>
              <a:t>Take a few minutes to complete a computer search on how collars, such as the one shown on this dairy cow, are used in the dairy industry today. Discuss your findings with your class. </a:t>
            </a:r>
            <a:br>
              <a:rPr lang="en-US" dirty="0"/>
            </a:br>
            <a:endParaRPr lang="en-US" dirty="0"/>
          </a:p>
        </p:txBody>
      </p:sp>
      <p:pic>
        <p:nvPicPr>
          <p:cNvPr id="4" name="Google Shape;156;p28">
            <a:extLst>
              <a:ext uri="{FF2B5EF4-FFF2-40B4-BE49-F238E27FC236}">
                <a16:creationId xmlns:a16="http://schemas.microsoft.com/office/drawing/2014/main" id="{6763278C-59BC-4E18-86A2-362274BA4F23}"/>
              </a:ext>
            </a:extLst>
          </p:cNvPr>
          <p:cNvPicPr preferRelativeResize="0"/>
          <p:nvPr/>
        </p:nvPicPr>
        <p:blipFill rotWithShape="1">
          <a:blip r:embed="rId3">
            <a:alphaModFix/>
          </a:blip>
          <a:srcRect b="8612"/>
          <a:stretch/>
        </p:blipFill>
        <p:spPr>
          <a:xfrm>
            <a:off x="1842654" y="1785898"/>
            <a:ext cx="8210550" cy="3762847"/>
          </a:xfrm>
          <a:prstGeom prst="rect">
            <a:avLst/>
          </a:prstGeom>
          <a:noFill/>
          <a:ln>
            <a:noFill/>
          </a:ln>
        </p:spPr>
      </p:pic>
    </p:spTree>
    <p:extLst>
      <p:ext uri="{BB962C8B-B14F-4D97-AF65-F5344CB8AC3E}">
        <p14:creationId xmlns:p14="http://schemas.microsoft.com/office/powerpoint/2010/main" val="175178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11A63-5885-46ED-B430-1439AB5AACDF}"/>
              </a:ext>
            </a:extLst>
          </p:cNvPr>
          <p:cNvSpPr>
            <a:spLocks noGrp="1"/>
          </p:cNvSpPr>
          <p:nvPr>
            <p:ph type="title"/>
          </p:nvPr>
        </p:nvSpPr>
        <p:spPr>
          <a:xfrm rot="16200000">
            <a:off x="-2048139" y="2864102"/>
            <a:ext cx="6015456" cy="1015409"/>
          </a:xfrm>
        </p:spPr>
        <p:txBody>
          <a:bodyPr>
            <a:normAutofit/>
          </a:bodyPr>
          <a:lstStyle/>
          <a:p>
            <a:r>
              <a:rPr lang="en-US" dirty="0"/>
              <a:t>Precision agriculture</a:t>
            </a:r>
          </a:p>
        </p:txBody>
      </p:sp>
      <p:pic>
        <p:nvPicPr>
          <p:cNvPr id="5" name="Picture 4" descr="Graphical user interface, application&#10;&#10;Description automatically generated">
            <a:extLst>
              <a:ext uri="{FF2B5EF4-FFF2-40B4-BE49-F238E27FC236}">
                <a16:creationId xmlns:a16="http://schemas.microsoft.com/office/drawing/2014/main" id="{19881E3E-57DC-42AA-9DC4-5DCAB1DBBC46}"/>
              </a:ext>
            </a:extLst>
          </p:cNvPr>
          <p:cNvPicPr>
            <a:picLocks noChangeAspect="1"/>
          </p:cNvPicPr>
          <p:nvPr/>
        </p:nvPicPr>
        <p:blipFill rotWithShape="1">
          <a:blip r:embed="rId3"/>
          <a:srcRect t="20031" b="-103"/>
          <a:stretch/>
        </p:blipFill>
        <p:spPr>
          <a:xfrm>
            <a:off x="1648046" y="364080"/>
            <a:ext cx="10207256" cy="6129839"/>
          </a:xfrm>
          <a:prstGeom prst="rect">
            <a:avLst/>
          </a:prstGeom>
        </p:spPr>
      </p:pic>
    </p:spTree>
    <p:extLst>
      <p:ext uri="{BB962C8B-B14F-4D97-AF65-F5344CB8AC3E}">
        <p14:creationId xmlns:p14="http://schemas.microsoft.com/office/powerpoint/2010/main" val="24430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BAA53E-9956-4A13-9F20-7FB363E7F9D4}"/>
              </a:ext>
            </a:extLst>
          </p:cNvPr>
          <p:cNvSpPr>
            <a:spLocks noGrp="1"/>
          </p:cNvSpPr>
          <p:nvPr>
            <p:ph type="title"/>
          </p:nvPr>
        </p:nvSpPr>
        <p:spPr/>
        <p:txBody>
          <a:bodyPr/>
          <a:lstStyle/>
          <a:p>
            <a:r>
              <a:rPr lang="en-US" dirty="0"/>
              <a:t>acknowledgements</a:t>
            </a:r>
          </a:p>
        </p:txBody>
      </p:sp>
      <p:sp>
        <p:nvSpPr>
          <p:cNvPr id="6" name="Content Placeholder 5">
            <a:extLst>
              <a:ext uri="{FF2B5EF4-FFF2-40B4-BE49-F238E27FC236}">
                <a16:creationId xmlns:a16="http://schemas.microsoft.com/office/drawing/2014/main" id="{36FC847A-73C6-4A19-9305-82765A4B057B}"/>
              </a:ext>
            </a:extLst>
          </p:cNvPr>
          <p:cNvSpPr>
            <a:spLocks noGrp="1"/>
          </p:cNvSpPr>
          <p:nvPr>
            <p:ph sz="half" idx="1"/>
          </p:nvPr>
        </p:nvSpPr>
        <p:spPr>
          <a:xfrm>
            <a:off x="1392392" y="2188431"/>
            <a:ext cx="3889655" cy="3991702"/>
          </a:xfrm>
        </p:spPr>
        <p:txBody>
          <a:bodyPr>
            <a:normAutofit fontScale="85000" lnSpcReduction="20000"/>
          </a:bodyPr>
          <a:lstStyle/>
          <a:p>
            <a:pPr marL="0" indent="0">
              <a:buNone/>
            </a:pPr>
            <a:r>
              <a:rPr lang="en-US" sz="2600" b="0" dirty="0">
                <a:solidFill>
                  <a:schemeClr val="tx1"/>
                </a:solidFill>
              </a:rPr>
              <a:t>This material is based upon work supported by the National Science Foundation under Grant No. 1700680. Any opinions, findings, conclusions, or recommendations expressed in this material are those of the author(s) and do not necessarily reflect the views of the National Science Foundation.</a:t>
            </a:r>
          </a:p>
          <a:p>
            <a:endParaRPr lang="en-US" dirty="0"/>
          </a:p>
        </p:txBody>
      </p:sp>
      <p:sp>
        <p:nvSpPr>
          <p:cNvPr id="7" name="Content Placeholder 6">
            <a:extLst>
              <a:ext uri="{FF2B5EF4-FFF2-40B4-BE49-F238E27FC236}">
                <a16:creationId xmlns:a16="http://schemas.microsoft.com/office/drawing/2014/main" id="{499BC836-4FA3-4FE6-9502-8DB52F0C0046}"/>
              </a:ext>
            </a:extLst>
          </p:cNvPr>
          <p:cNvSpPr>
            <a:spLocks noGrp="1"/>
          </p:cNvSpPr>
          <p:nvPr>
            <p:ph sz="half" idx="2"/>
          </p:nvPr>
        </p:nvSpPr>
        <p:spPr>
          <a:xfrm>
            <a:off x="6795654" y="2185261"/>
            <a:ext cx="4634345" cy="2989412"/>
          </a:xfrm>
        </p:spPr>
        <p:txBody>
          <a:bodyPr>
            <a:normAutofit fontScale="85000" lnSpcReduction="20000"/>
          </a:bodyPr>
          <a:lstStyle/>
          <a:p>
            <a:pPr marL="0" indent="0">
              <a:buNone/>
            </a:pPr>
            <a:r>
              <a:rPr lang="en-US" sz="2600" b="0" dirty="0">
                <a:solidFill>
                  <a:schemeClr val="tx1"/>
                </a:solidFill>
              </a:rPr>
              <a:t>The CHS Foundation, funded by charitable gifts from CHS Inc., is focused on developing a new generation of agriculture leaders for life-long success. Together, with our partners, we are igniting innovation and driving excellence in agricultural education, cultivating high-impact programs for rural youth and accelerating potential for careers in agriculture. Learn more at chsfoundation.org. </a:t>
            </a:r>
          </a:p>
          <a:p>
            <a:endParaRPr lang="en-US" dirty="0"/>
          </a:p>
        </p:txBody>
      </p:sp>
      <p:cxnSp>
        <p:nvCxnSpPr>
          <p:cNvPr id="9" name="Straight Connector 8">
            <a:extLst>
              <a:ext uri="{FF2B5EF4-FFF2-40B4-BE49-F238E27FC236}">
                <a16:creationId xmlns:a16="http://schemas.microsoft.com/office/drawing/2014/main" id="{A9A19777-B749-4A5C-B356-28EFD7BB7A8A}"/>
              </a:ext>
            </a:extLst>
          </p:cNvPr>
          <p:cNvCxnSpPr>
            <a:cxnSpLocks/>
            <a:stCxn id="5" idx="2"/>
          </p:cNvCxnSpPr>
          <p:nvPr/>
        </p:nvCxnSpPr>
        <p:spPr>
          <a:xfrm>
            <a:off x="6038850" y="2100020"/>
            <a:ext cx="0" cy="298941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323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1122363"/>
            <a:ext cx="10782300" cy="228455"/>
          </a:xfrm>
        </p:spPr>
        <p:txBody>
          <a:bodyPr>
            <a:normAutofit fontScale="90000"/>
          </a:bodyPr>
          <a:lstStyle/>
          <a:p>
            <a:r>
              <a:rPr lang="en-US" sz="4800" dirty="0">
                <a:latin typeface="Calibri Light" panose="020F0302020204030204" pitchFamily="34" charset="0"/>
              </a:rPr>
              <a:t>Precision ag tools: the breakdown</a:t>
            </a:r>
          </a:p>
        </p:txBody>
      </p:sp>
      <p:graphicFrame>
        <p:nvGraphicFramePr>
          <p:cNvPr id="7" name="Diagram 6">
            <a:extLst>
              <a:ext uri="{FF2B5EF4-FFF2-40B4-BE49-F238E27FC236}">
                <a16:creationId xmlns:a16="http://schemas.microsoft.com/office/drawing/2014/main" id="{34EB7AEE-BE8B-48F1-85D0-5C4569E336B2}"/>
              </a:ext>
            </a:extLst>
          </p:cNvPr>
          <p:cNvGraphicFramePr/>
          <p:nvPr>
            <p:extLst>
              <p:ext uri="{D42A27DB-BD31-4B8C-83A1-F6EECF244321}">
                <p14:modId xmlns:p14="http://schemas.microsoft.com/office/powerpoint/2010/main" val="334252027"/>
              </p:ext>
            </p:extLst>
          </p:nvPr>
        </p:nvGraphicFramePr>
        <p:xfrm>
          <a:off x="974652" y="616864"/>
          <a:ext cx="9859925" cy="5267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485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BAA53E-9956-4A13-9F20-7FB363E7F9D4}"/>
              </a:ext>
            </a:extLst>
          </p:cNvPr>
          <p:cNvSpPr>
            <a:spLocks noGrp="1"/>
          </p:cNvSpPr>
          <p:nvPr>
            <p:ph type="title"/>
          </p:nvPr>
        </p:nvSpPr>
        <p:spPr/>
        <p:txBody>
          <a:bodyPr/>
          <a:lstStyle/>
          <a:p>
            <a:r>
              <a:rPr lang="en-US" dirty="0"/>
              <a:t>Works cited</a:t>
            </a:r>
          </a:p>
        </p:txBody>
      </p:sp>
      <p:sp>
        <p:nvSpPr>
          <p:cNvPr id="6" name="Content Placeholder 5">
            <a:extLst>
              <a:ext uri="{FF2B5EF4-FFF2-40B4-BE49-F238E27FC236}">
                <a16:creationId xmlns:a16="http://schemas.microsoft.com/office/drawing/2014/main" id="{36FC847A-73C6-4A19-9305-82765A4B057B}"/>
              </a:ext>
            </a:extLst>
          </p:cNvPr>
          <p:cNvSpPr>
            <a:spLocks noGrp="1"/>
          </p:cNvSpPr>
          <p:nvPr>
            <p:ph sz="half" idx="1"/>
          </p:nvPr>
        </p:nvSpPr>
        <p:spPr>
          <a:xfrm>
            <a:off x="1392392" y="1876704"/>
            <a:ext cx="9892135" cy="3991702"/>
          </a:xfrm>
        </p:spPr>
        <p:txBody>
          <a:bodyPr>
            <a:normAutofit/>
          </a:bodyPr>
          <a:lstStyle/>
          <a:p>
            <a:pPr marL="95250" lvl="0" indent="0">
              <a:lnSpc>
                <a:spcPct val="100000"/>
              </a:lnSpc>
              <a:spcBef>
                <a:spcPts val="750"/>
              </a:spcBef>
              <a:buClr>
                <a:srgbClr val="CECFCD"/>
              </a:buClr>
              <a:buSzPts val="2100"/>
              <a:buNone/>
            </a:pPr>
            <a:r>
              <a:rPr lang="en-US" sz="1600" b="0" i="1" kern="0" dirty="0">
                <a:solidFill>
                  <a:srgbClr val="3C3C3B"/>
                </a:solidFill>
                <a:latin typeface="Calibri"/>
                <a:cs typeface="Calibri"/>
                <a:sym typeface="Calibri"/>
              </a:rPr>
              <a:t>Home</a:t>
            </a:r>
            <a:r>
              <a:rPr lang="en-US" sz="1600" b="0" kern="0" dirty="0">
                <a:solidFill>
                  <a:srgbClr val="3C3C3B"/>
                </a:solidFill>
                <a:latin typeface="Calibri"/>
                <a:cs typeface="Calibri"/>
                <a:sym typeface="Calibri"/>
              </a:rPr>
              <a:t>. Instruments Direct. (n.d.). Retrieved August 2, 2022, from https://www.instrumentsdirect.com/products/flow/flow-meters/?msclkid=c7706f98225917c167250d71451299d0&amp;utm_source=bing&amp;utm_medium=cpc&amp;utm_campaign=S+%7C+Cat+%7C+Flow+%7C+Flow+Meters&amp;utm_term=%2Bflowmeter&amp;utm_content=flow+meter+%28b%29 </a:t>
            </a:r>
          </a:p>
          <a:p>
            <a:pPr marL="95250" lvl="0" indent="0">
              <a:lnSpc>
                <a:spcPct val="100000"/>
              </a:lnSpc>
              <a:spcBef>
                <a:spcPts val="750"/>
              </a:spcBef>
              <a:buClr>
                <a:srgbClr val="CECFCD"/>
              </a:buClr>
              <a:buSzPts val="2100"/>
              <a:buNone/>
            </a:pPr>
            <a:endParaRPr lang="en-US" sz="1600" b="0" kern="0" dirty="0">
              <a:solidFill>
                <a:srgbClr val="3C3C3B"/>
              </a:solidFill>
              <a:latin typeface="Calibri"/>
              <a:cs typeface="Calibri"/>
              <a:sym typeface="Calibri"/>
            </a:endParaRPr>
          </a:p>
          <a:p>
            <a:pPr marL="95250" lvl="0" indent="0">
              <a:lnSpc>
                <a:spcPct val="100000"/>
              </a:lnSpc>
              <a:spcBef>
                <a:spcPts val="750"/>
              </a:spcBef>
              <a:buClr>
                <a:srgbClr val="CECFCD"/>
              </a:buClr>
              <a:buSzPts val="2100"/>
              <a:buNone/>
            </a:pPr>
            <a:r>
              <a:rPr lang="en-US" sz="1600" b="0" kern="0" dirty="0">
                <a:solidFill>
                  <a:srgbClr val="3C3C3B"/>
                </a:solidFill>
                <a:latin typeface="Calibri"/>
                <a:cs typeface="Calibri"/>
                <a:sym typeface="Calibri"/>
              </a:rPr>
              <a:t>Johannsen, C. &amp; Carter, P. (2000). Reference D in </a:t>
            </a:r>
            <a:r>
              <a:rPr lang="en-US" sz="1600" b="0" i="1" kern="0" dirty="0">
                <a:solidFill>
                  <a:srgbClr val="3C3C3B"/>
                </a:solidFill>
                <a:latin typeface="Calibri"/>
                <a:cs typeface="Calibri"/>
                <a:sym typeface="Calibri"/>
              </a:rPr>
              <a:t>Precision Farming Profitability</a:t>
            </a:r>
            <a:r>
              <a:rPr lang="en-US" sz="1600" b="0" kern="0" dirty="0">
                <a:solidFill>
                  <a:srgbClr val="3C3C3B"/>
                </a:solidFill>
                <a:latin typeface="Calibri"/>
                <a:cs typeface="Calibri"/>
                <a:sym typeface="Calibri"/>
              </a:rPr>
              <a:t>. Purdue University.</a:t>
            </a:r>
          </a:p>
          <a:p>
            <a:pPr marL="95250" lvl="0" indent="0">
              <a:lnSpc>
                <a:spcPct val="100000"/>
              </a:lnSpc>
              <a:spcBef>
                <a:spcPts val="750"/>
              </a:spcBef>
              <a:buClr>
                <a:srgbClr val="CECFCD"/>
              </a:buClr>
              <a:buSzPts val="2100"/>
              <a:buNone/>
            </a:pPr>
            <a:endParaRPr lang="en-US" sz="1600" b="0" kern="0" dirty="0">
              <a:solidFill>
                <a:srgbClr val="3C3C3B"/>
              </a:solidFill>
              <a:latin typeface="Calibri"/>
              <a:cs typeface="Calibri"/>
              <a:sym typeface="Calibri"/>
            </a:endParaRPr>
          </a:p>
          <a:p>
            <a:pPr marL="95250" lvl="0" indent="0">
              <a:lnSpc>
                <a:spcPct val="100000"/>
              </a:lnSpc>
              <a:spcBef>
                <a:spcPts val="750"/>
              </a:spcBef>
              <a:buClr>
                <a:srgbClr val="CECFCD"/>
              </a:buClr>
              <a:buSzPts val="2100"/>
              <a:buNone/>
            </a:pPr>
            <a:r>
              <a:rPr lang="en-US" sz="1600" b="0" kern="0" dirty="0">
                <a:solidFill>
                  <a:srgbClr val="3C3C3B"/>
                </a:solidFill>
                <a:latin typeface="Calibri"/>
                <a:cs typeface="Calibri"/>
                <a:sym typeface="Calibri"/>
              </a:rPr>
              <a:t>OmegaEngineering1. (2018, September 11). </a:t>
            </a:r>
            <a:r>
              <a:rPr lang="en-US" sz="1600" b="0" i="1" kern="0" dirty="0">
                <a:solidFill>
                  <a:srgbClr val="3C3C3B"/>
                </a:solidFill>
                <a:latin typeface="Calibri"/>
                <a:cs typeface="Calibri"/>
                <a:sym typeface="Calibri"/>
              </a:rPr>
              <a:t>What is a flow meter and how does it work? explained</a:t>
            </a:r>
            <a:r>
              <a:rPr lang="en-US" sz="1600" b="0" kern="0" dirty="0">
                <a:solidFill>
                  <a:srgbClr val="3C3C3B"/>
                </a:solidFill>
                <a:latin typeface="Calibri"/>
                <a:cs typeface="Calibri"/>
                <a:sym typeface="Calibri"/>
              </a:rPr>
              <a:t>. YouTube. Retrieved August 2, 2022, from https://www.youtube.com/watch?v=f9LFJOno96c </a:t>
            </a:r>
          </a:p>
          <a:p>
            <a:pPr marL="95250" lvl="0" indent="0">
              <a:lnSpc>
                <a:spcPct val="100000"/>
              </a:lnSpc>
              <a:spcBef>
                <a:spcPts val="750"/>
              </a:spcBef>
              <a:buClr>
                <a:srgbClr val="CECFCD"/>
              </a:buClr>
              <a:buSzPts val="2100"/>
              <a:buNone/>
            </a:pPr>
            <a:endParaRPr lang="en-US" sz="1600" b="0" kern="0" dirty="0">
              <a:solidFill>
                <a:srgbClr val="3C3C3B"/>
              </a:solidFill>
              <a:latin typeface="Calibri"/>
              <a:cs typeface="Calibri"/>
              <a:sym typeface="Calibri"/>
            </a:endParaRPr>
          </a:p>
          <a:p>
            <a:pPr marL="95250" lvl="0" indent="0">
              <a:lnSpc>
                <a:spcPct val="100000"/>
              </a:lnSpc>
              <a:spcBef>
                <a:spcPts val="750"/>
              </a:spcBef>
              <a:buClr>
                <a:srgbClr val="CECFCD"/>
              </a:buClr>
              <a:buSzPts val="2100"/>
              <a:buNone/>
            </a:pPr>
            <a:r>
              <a:rPr lang="en-US" sz="1600" b="0" i="1" kern="0" dirty="0" err="1">
                <a:solidFill>
                  <a:srgbClr val="3C3C3B"/>
                </a:solidFill>
                <a:latin typeface="Calibri"/>
                <a:cs typeface="Calibri"/>
                <a:sym typeface="Calibri"/>
              </a:rPr>
              <a:t>SmartFirmer</a:t>
            </a:r>
            <a:r>
              <a:rPr lang="en-US" sz="1600" b="0" kern="0" dirty="0">
                <a:solidFill>
                  <a:srgbClr val="3C3C3B"/>
                </a:solidFill>
                <a:latin typeface="Calibri"/>
                <a:cs typeface="Calibri"/>
                <a:sym typeface="Calibri"/>
              </a:rPr>
              <a:t>. Precision Planting. (n.d.). Retrieved July 20, 2022, from https://www.precisionplanting.com/products/product/smartfirmer </a:t>
            </a:r>
          </a:p>
          <a:p>
            <a:pPr marL="0" indent="0">
              <a:buNone/>
            </a:pPr>
            <a:endParaRPr lang="en-US" dirty="0"/>
          </a:p>
        </p:txBody>
      </p:sp>
    </p:spTree>
    <p:extLst>
      <p:ext uri="{BB962C8B-B14F-4D97-AF65-F5344CB8AC3E}">
        <p14:creationId xmlns:p14="http://schemas.microsoft.com/office/powerpoint/2010/main" val="47849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What is hardware and software?</a:t>
            </a:r>
          </a:p>
        </p:txBody>
      </p:sp>
      <p:graphicFrame>
        <p:nvGraphicFramePr>
          <p:cNvPr id="4" name="Diagram 3">
            <a:extLst>
              <a:ext uri="{FF2B5EF4-FFF2-40B4-BE49-F238E27FC236}">
                <a16:creationId xmlns:a16="http://schemas.microsoft.com/office/drawing/2014/main" id="{28B8E096-2AD3-4F4B-91B6-57004DC8A11D}"/>
              </a:ext>
            </a:extLst>
          </p:cNvPr>
          <p:cNvGraphicFramePr/>
          <p:nvPr>
            <p:extLst>
              <p:ext uri="{D42A27DB-BD31-4B8C-83A1-F6EECF244321}">
                <p14:modId xmlns:p14="http://schemas.microsoft.com/office/powerpoint/2010/main" val="1914852430"/>
              </p:ext>
            </p:extLst>
          </p:nvPr>
        </p:nvGraphicFramePr>
        <p:xfrm>
          <a:off x="2688018" y="1392381"/>
          <a:ext cx="6815964" cy="371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455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Let’s take a deeper look at sensors</a:t>
            </a:r>
          </a:p>
        </p:txBody>
      </p:sp>
      <p:graphicFrame>
        <p:nvGraphicFramePr>
          <p:cNvPr id="5" name="Diagram 4">
            <a:extLst>
              <a:ext uri="{FF2B5EF4-FFF2-40B4-BE49-F238E27FC236}">
                <a16:creationId xmlns:a16="http://schemas.microsoft.com/office/drawing/2014/main" id="{DE951F0A-B09C-4039-AB97-98D228ABAFBF}"/>
              </a:ext>
            </a:extLst>
          </p:cNvPr>
          <p:cNvGraphicFramePr/>
          <p:nvPr>
            <p:extLst>
              <p:ext uri="{D42A27DB-BD31-4B8C-83A1-F6EECF244321}">
                <p14:modId xmlns:p14="http://schemas.microsoft.com/office/powerpoint/2010/main" val="1664026426"/>
              </p:ext>
            </p:extLst>
          </p:nvPr>
        </p:nvGraphicFramePr>
        <p:xfrm>
          <a:off x="2347479" y="944765"/>
          <a:ext cx="7081405" cy="442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Down 5">
            <a:extLst>
              <a:ext uri="{FF2B5EF4-FFF2-40B4-BE49-F238E27FC236}">
                <a16:creationId xmlns:a16="http://schemas.microsoft.com/office/drawing/2014/main" id="{45316144-BD3A-429E-A6B7-D9F6A997D7EC}"/>
              </a:ext>
            </a:extLst>
          </p:cNvPr>
          <p:cNvSpPr/>
          <p:nvPr/>
        </p:nvSpPr>
        <p:spPr>
          <a:xfrm rot="20820081">
            <a:off x="2643539" y="1604442"/>
            <a:ext cx="382617" cy="1855966"/>
          </a:xfrm>
          <a:prstGeom prst="downArrow">
            <a:avLst/>
          </a:prstGeom>
          <a:solidFill>
            <a:srgbClr val="E81818"/>
          </a:solidFill>
          <a:ln w="25400" cap="flat" cmpd="sng" algn="ctr">
            <a:solidFill>
              <a:srgbClr val="94959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CECFCD"/>
              </a:solidFill>
              <a:effectLst/>
              <a:uLnTx/>
              <a:uFillTx/>
              <a:latin typeface="Arial"/>
              <a:ea typeface="+mn-ea"/>
              <a:cs typeface="+mn-cs"/>
              <a:sym typeface="Arial"/>
            </a:endParaRPr>
          </a:p>
        </p:txBody>
      </p:sp>
    </p:spTree>
    <p:extLst>
      <p:ext uri="{BB962C8B-B14F-4D97-AF65-F5344CB8AC3E}">
        <p14:creationId xmlns:p14="http://schemas.microsoft.com/office/powerpoint/2010/main" val="238682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96F8B6-EFDE-9F41-8E22-30D7325846C0}"/>
              </a:ext>
            </a:extLst>
          </p:cNvPr>
          <p:cNvSpPr>
            <a:spLocks noGrp="1"/>
          </p:cNvSpPr>
          <p:nvPr>
            <p:ph type="title"/>
          </p:nvPr>
        </p:nvSpPr>
        <p:spPr>
          <a:xfrm>
            <a:off x="647700" y="1472462"/>
            <a:ext cx="4124325" cy="585061"/>
          </a:xfrm>
        </p:spPr>
        <p:txBody>
          <a:bodyPr/>
          <a:lstStyle/>
          <a:p>
            <a:r>
              <a:rPr lang="en-US" dirty="0"/>
              <a:t>Sensors</a:t>
            </a:r>
          </a:p>
        </p:txBody>
      </p:sp>
      <p:sp>
        <p:nvSpPr>
          <p:cNvPr id="6" name="Text Placeholder 3">
            <a:extLst>
              <a:ext uri="{FF2B5EF4-FFF2-40B4-BE49-F238E27FC236}">
                <a16:creationId xmlns:a16="http://schemas.microsoft.com/office/drawing/2014/main" id="{1198880A-CA26-1C4A-B452-2E1AAE7A6AB8}"/>
              </a:ext>
            </a:extLst>
          </p:cNvPr>
          <p:cNvSpPr>
            <a:spLocks noGrp="1"/>
          </p:cNvSpPr>
          <p:nvPr>
            <p:ph type="body" sz="half" idx="2"/>
          </p:nvPr>
        </p:nvSpPr>
        <p:spPr>
          <a:xfrm>
            <a:off x="647700" y="2286124"/>
            <a:ext cx="4124325" cy="2701512"/>
          </a:xfrm>
        </p:spPr>
        <p:txBody>
          <a:bodyPr>
            <a:normAutofit fontScale="85000" lnSpcReduction="10000"/>
          </a:bodyPr>
          <a:lstStyle/>
          <a:p>
            <a:pPr marL="285750" lvl="0" indent="-285750">
              <a:buClr>
                <a:srgbClr val="000000"/>
              </a:buClr>
              <a:buSzPts val="2300"/>
              <a:buFont typeface="Arial" panose="020B0604020202020204" pitchFamily="34" charset="0"/>
              <a:buChar char="•"/>
            </a:pPr>
            <a:r>
              <a:rPr lang="en-US" sz="3100" dirty="0"/>
              <a:t>Measure and collect data</a:t>
            </a:r>
          </a:p>
          <a:p>
            <a:pPr marL="285750" lvl="0" indent="-285750">
              <a:buFont typeface="Arial" panose="020B0604020202020204" pitchFamily="34" charset="0"/>
              <a:buChar char="•"/>
            </a:pPr>
            <a:endParaRPr lang="en-US" sz="3100" dirty="0"/>
          </a:p>
          <a:p>
            <a:pPr marL="285750" lvl="0" indent="-285750">
              <a:buClr>
                <a:srgbClr val="000000"/>
              </a:buClr>
              <a:buSzPts val="2300"/>
              <a:buFont typeface="Arial" panose="020B0604020202020204" pitchFamily="34" charset="0"/>
              <a:buChar char="•"/>
            </a:pPr>
            <a:r>
              <a:rPr lang="en-US" sz="3100" dirty="0"/>
              <a:t>Can use lasers, light emitters, thermometers, hygrometers, impact plates, scales, and gauges </a:t>
            </a:r>
          </a:p>
          <a:p>
            <a:endParaRPr lang="en-US" dirty="0"/>
          </a:p>
        </p:txBody>
      </p:sp>
      <p:pic>
        <p:nvPicPr>
          <p:cNvPr id="8" name="Picture 7" descr="Blue push pin surrounded by circle of red push pins">
            <a:extLst>
              <a:ext uri="{FF2B5EF4-FFF2-40B4-BE49-F238E27FC236}">
                <a16:creationId xmlns:a16="http://schemas.microsoft.com/office/drawing/2014/main" id="{419C0F63-F642-49B9-8618-48F7CFAA40A0}"/>
              </a:ext>
            </a:extLst>
          </p:cNvPr>
          <p:cNvPicPr>
            <a:picLocks noChangeAspect="1"/>
          </p:cNvPicPr>
          <p:nvPr/>
        </p:nvPicPr>
        <p:blipFill>
          <a:blip r:embed="rId3"/>
          <a:stretch>
            <a:fillRect/>
          </a:stretch>
        </p:blipFill>
        <p:spPr>
          <a:xfrm>
            <a:off x="5958627" y="1143000"/>
            <a:ext cx="5340745" cy="3559628"/>
          </a:xfrm>
          <a:prstGeom prst="rect">
            <a:avLst/>
          </a:prstGeom>
        </p:spPr>
      </p:pic>
    </p:spTree>
    <p:extLst>
      <p:ext uri="{BB962C8B-B14F-4D97-AF65-F5344CB8AC3E}">
        <p14:creationId xmlns:p14="http://schemas.microsoft.com/office/powerpoint/2010/main" val="243422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540618"/>
            <a:ext cx="10782300" cy="623310"/>
          </a:xfrm>
        </p:spPr>
        <p:txBody>
          <a:bodyPr>
            <a:normAutofit fontScale="90000"/>
          </a:bodyPr>
          <a:lstStyle/>
          <a:p>
            <a:r>
              <a:rPr lang="en-US" sz="4800" dirty="0">
                <a:latin typeface="Calibri Light" panose="020F0302020204030204" pitchFamily="34" charset="0"/>
              </a:rPr>
              <a:t>Sensors can monitor:</a:t>
            </a:r>
          </a:p>
        </p:txBody>
      </p:sp>
      <p:pic>
        <p:nvPicPr>
          <p:cNvPr id="9" name="Picture 8" descr="a location on the map&#10;&#10;Description automatically generated">
            <a:extLst>
              <a:ext uri="{FF2B5EF4-FFF2-40B4-BE49-F238E27FC236}">
                <a16:creationId xmlns:a16="http://schemas.microsoft.com/office/drawing/2014/main" id="{93F37459-0382-4BAD-9425-68FB0B6700C5}"/>
              </a:ext>
            </a:extLst>
          </p:cNvPr>
          <p:cNvPicPr>
            <a:picLocks noChangeAspect="1"/>
          </p:cNvPicPr>
          <p:nvPr/>
        </p:nvPicPr>
        <p:blipFill>
          <a:blip r:embed="rId3"/>
          <a:stretch>
            <a:fillRect/>
          </a:stretch>
        </p:blipFill>
        <p:spPr>
          <a:xfrm>
            <a:off x="5211006" y="1941562"/>
            <a:ext cx="1945502" cy="1695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133F8703-9F1B-44E6-B449-93B9243465DE}"/>
              </a:ext>
            </a:extLst>
          </p:cNvPr>
          <p:cNvSpPr txBox="1"/>
          <p:nvPr/>
        </p:nvSpPr>
        <p:spPr>
          <a:xfrm>
            <a:off x="2178122" y="4028885"/>
            <a:ext cx="7551505" cy="754053"/>
          </a:xfrm>
          <a:prstGeom prst="rect">
            <a:avLst/>
          </a:prstGeom>
          <a:noFill/>
        </p:spPr>
        <p:txBody>
          <a:bodyPr wrap="square" rtlCol="0">
            <a:spAutoFit/>
          </a:bodyPr>
          <a:lstStyle/>
          <a:p>
            <a:pPr algn="ctr"/>
            <a:r>
              <a:rPr lang="en-US" sz="4300" cap="all" dirty="0">
                <a:solidFill>
                  <a:schemeClr val="tx1">
                    <a:lumMod val="65000"/>
                    <a:lumOff val="35000"/>
                  </a:schemeClr>
                </a:solidFill>
                <a:latin typeface="Calibri Light" panose="020F0302020204030204" pitchFamily="34" charset="0"/>
                <a:ea typeface="+mj-ea"/>
                <a:cs typeface="+mj-cs"/>
              </a:rPr>
              <a:t>And so much more!</a:t>
            </a:r>
          </a:p>
        </p:txBody>
      </p:sp>
      <p:pic>
        <p:nvPicPr>
          <p:cNvPr id="11" name="Picture 10" descr="Green shoots sprouting from the ground">
            <a:extLst>
              <a:ext uri="{FF2B5EF4-FFF2-40B4-BE49-F238E27FC236}">
                <a16:creationId xmlns:a16="http://schemas.microsoft.com/office/drawing/2014/main" id="{1468CB7E-D563-4FCB-8CF5-19AE3D633589}"/>
              </a:ext>
            </a:extLst>
          </p:cNvPr>
          <p:cNvPicPr>
            <a:picLocks noChangeAspect="1"/>
          </p:cNvPicPr>
          <p:nvPr/>
        </p:nvPicPr>
        <p:blipFill>
          <a:blip r:embed="rId4"/>
          <a:stretch>
            <a:fillRect/>
          </a:stretch>
        </p:blipFill>
        <p:spPr>
          <a:xfrm>
            <a:off x="1328026" y="1979344"/>
            <a:ext cx="2416728" cy="16111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Cows standing in row in pasture, with heads turned looking ahead">
            <a:extLst>
              <a:ext uri="{FF2B5EF4-FFF2-40B4-BE49-F238E27FC236}">
                <a16:creationId xmlns:a16="http://schemas.microsoft.com/office/drawing/2014/main" id="{24CD1920-5231-4B25-AA52-83EA71F44067}"/>
              </a:ext>
            </a:extLst>
          </p:cNvPr>
          <p:cNvPicPr>
            <a:picLocks noChangeAspect="1"/>
          </p:cNvPicPr>
          <p:nvPr/>
        </p:nvPicPr>
        <p:blipFill>
          <a:blip r:embed="rId5"/>
          <a:stretch>
            <a:fillRect/>
          </a:stretch>
        </p:blipFill>
        <p:spPr>
          <a:xfrm>
            <a:off x="8306596" y="1858497"/>
            <a:ext cx="2846061" cy="18938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a:extLst>
              <a:ext uri="{FF2B5EF4-FFF2-40B4-BE49-F238E27FC236}">
                <a16:creationId xmlns:a16="http://schemas.microsoft.com/office/drawing/2014/main" id="{5F6FAB9E-2307-4F17-8860-1B345149BED6}"/>
              </a:ext>
            </a:extLst>
          </p:cNvPr>
          <p:cNvSpPr txBox="1"/>
          <p:nvPr/>
        </p:nvSpPr>
        <p:spPr>
          <a:xfrm>
            <a:off x="647700" y="5327021"/>
            <a:ext cx="4456498" cy="830997"/>
          </a:xfrm>
          <a:prstGeom prst="rect">
            <a:avLst/>
          </a:prstGeom>
          <a:solidFill>
            <a:schemeClr val="tx1">
              <a:lumMod val="75000"/>
              <a:lumOff val="25000"/>
            </a:schemeClr>
          </a:solidFill>
        </p:spPr>
        <p:txBody>
          <a:bodyPr wrap="square" rtlCol="0">
            <a:spAutoFit/>
          </a:bodyPr>
          <a:lstStyle/>
          <a:p>
            <a:pPr algn="ctr"/>
            <a:r>
              <a:rPr lang="en-US" sz="2400" cap="all" dirty="0">
                <a:solidFill>
                  <a:srgbClr val="FFFFFF"/>
                </a:solidFill>
                <a:latin typeface="Calibri Light" panose="020F0302020204030204" pitchFamily="34" charset="0"/>
                <a:ea typeface="+mj-ea"/>
                <a:cs typeface="+mj-cs"/>
              </a:rPr>
              <a:t>What are some other examples you can think of?</a:t>
            </a:r>
          </a:p>
        </p:txBody>
      </p:sp>
    </p:spTree>
    <p:extLst>
      <p:ext uri="{BB962C8B-B14F-4D97-AF65-F5344CB8AC3E}">
        <p14:creationId xmlns:p14="http://schemas.microsoft.com/office/powerpoint/2010/main" val="1804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1163928"/>
            <a:ext cx="10782300" cy="623310"/>
          </a:xfrm>
        </p:spPr>
        <p:txBody>
          <a:bodyPr>
            <a:normAutofit fontScale="90000"/>
          </a:bodyPr>
          <a:lstStyle/>
          <a:p>
            <a:pPr algn="l"/>
            <a:r>
              <a:rPr lang="en-US" sz="4800" dirty="0">
                <a:latin typeface="Calibri Light" panose="020F0302020204030204" pitchFamily="34" charset="0"/>
              </a:rPr>
              <a:t>Sensors example:</a:t>
            </a:r>
            <a:br>
              <a:rPr lang="en-US" sz="4800" dirty="0">
                <a:latin typeface="Calibri Light" panose="020F0302020204030204" pitchFamily="34" charset="0"/>
              </a:rPr>
            </a:br>
            <a:r>
              <a:rPr lang="en-US" sz="4800" b="1" dirty="0">
                <a:solidFill>
                  <a:srgbClr val="980000"/>
                </a:solidFill>
              </a:rPr>
              <a:t>Precision Planting </a:t>
            </a:r>
            <a:r>
              <a:rPr lang="en-US" sz="4800" b="1" dirty="0" err="1">
                <a:solidFill>
                  <a:srgbClr val="980000"/>
                </a:solidFill>
              </a:rPr>
              <a:t>SmartFirmer</a:t>
            </a:r>
            <a:endParaRPr lang="en-US" sz="4800" dirty="0">
              <a:latin typeface="Calibri Light" panose="020F0302020204030204" pitchFamily="34" charset="0"/>
            </a:endParaRPr>
          </a:p>
        </p:txBody>
      </p:sp>
      <p:sp>
        <p:nvSpPr>
          <p:cNvPr id="8" name="Content Placeholder 2">
            <a:extLst>
              <a:ext uri="{FF2B5EF4-FFF2-40B4-BE49-F238E27FC236}">
                <a16:creationId xmlns:a16="http://schemas.microsoft.com/office/drawing/2014/main" id="{43048C29-C410-48E4-AE9E-6F38A0F8E9CD}"/>
              </a:ext>
            </a:extLst>
          </p:cNvPr>
          <p:cNvSpPr txBox="1">
            <a:spLocks/>
          </p:cNvSpPr>
          <p:nvPr/>
        </p:nvSpPr>
        <p:spPr>
          <a:xfrm>
            <a:off x="428290" y="2056205"/>
            <a:ext cx="3257549" cy="3908177"/>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baseline="0">
                <a:solidFill>
                  <a:srgbClr val="BC1E3E"/>
                </a:solidFill>
                <a:latin typeface="Calibri" panose="020F05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baseline="0">
                <a:solidFill>
                  <a:schemeClr val="tx1">
                    <a:lumMod val="65000"/>
                    <a:lumOff val="35000"/>
                  </a:schemeClr>
                </a:solidFill>
                <a:latin typeface="Calibri" panose="020F05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baseline="0">
                <a:solidFill>
                  <a:schemeClr val="tx1">
                    <a:lumMod val="65000"/>
                    <a:lumOff val="35000"/>
                  </a:schemeClr>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baseline="0">
                <a:solidFill>
                  <a:schemeClr val="tx1">
                    <a:lumMod val="65000"/>
                    <a:lumOff val="35000"/>
                  </a:schemeClr>
                </a:solidFill>
                <a:latin typeface="Calibri" panose="020F05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baseline="0">
                <a:solidFill>
                  <a:schemeClr val="tx1">
                    <a:lumMod val="65000"/>
                    <a:lumOff val="35000"/>
                  </a:schemeClr>
                </a:solidFill>
                <a:latin typeface="Calibri" panose="020F05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buClr>
                <a:srgbClr val="000000"/>
              </a:buClr>
              <a:buSzPts val="2100"/>
              <a:buFont typeface="+mj-lt"/>
              <a:buAutoNum type="arabicParenR"/>
            </a:pPr>
            <a:r>
              <a:rPr lang="en-US" b="0" dirty="0">
                <a:solidFill>
                  <a:schemeClr val="tx1">
                    <a:lumMod val="65000"/>
                    <a:lumOff val="35000"/>
                  </a:schemeClr>
                </a:solidFill>
              </a:rPr>
              <a:t>A very complex highly technical set or “array” of sensors. </a:t>
            </a:r>
          </a:p>
          <a:p>
            <a:pPr marL="514350" indent="-514350" algn="l">
              <a:buClr>
                <a:srgbClr val="000000"/>
              </a:buClr>
              <a:buSzPts val="2100"/>
              <a:buFont typeface="+mj-lt"/>
              <a:buAutoNum type="arabicParenR"/>
            </a:pPr>
            <a:r>
              <a:rPr lang="en-US" b="0" dirty="0">
                <a:solidFill>
                  <a:schemeClr val="tx1">
                    <a:lumMod val="65000"/>
                    <a:lumOff val="35000"/>
                  </a:schemeClr>
                </a:solidFill>
              </a:rPr>
              <a:t>Check out Precision Planting’s </a:t>
            </a:r>
            <a:r>
              <a:rPr lang="en-US" b="0" dirty="0">
                <a:solidFill>
                  <a:schemeClr val="tx1">
                    <a:lumMod val="65000"/>
                    <a:lumOff val="35000"/>
                  </a:schemeClr>
                </a:solidFill>
                <a:hlinkClick r:id="rId3">
                  <a:extLst>
                    <a:ext uri="{A12FA001-AC4F-418D-AE19-62706E023703}">
                      <ahyp:hlinkClr xmlns:ahyp="http://schemas.microsoft.com/office/drawing/2018/hyperlinkcolor" val="tx"/>
                    </a:ext>
                  </a:extLst>
                </a:hlinkClick>
              </a:rPr>
              <a:t>website</a:t>
            </a:r>
            <a:r>
              <a:rPr lang="en-US" b="0" dirty="0">
                <a:solidFill>
                  <a:schemeClr val="tx1">
                    <a:lumMod val="65000"/>
                    <a:lumOff val="35000"/>
                  </a:schemeClr>
                </a:solidFill>
              </a:rPr>
              <a:t> for videos explaining how the technology works! </a:t>
            </a:r>
          </a:p>
          <a:p>
            <a:pPr algn="l"/>
            <a:endParaRPr lang="en-US" dirty="0"/>
          </a:p>
        </p:txBody>
      </p:sp>
      <p:sp>
        <p:nvSpPr>
          <p:cNvPr id="14" name="TextBox 13">
            <a:extLst>
              <a:ext uri="{FF2B5EF4-FFF2-40B4-BE49-F238E27FC236}">
                <a16:creationId xmlns:a16="http://schemas.microsoft.com/office/drawing/2014/main" id="{CC0B797D-1C3B-46F6-A023-8A696C82039B}"/>
              </a:ext>
            </a:extLst>
          </p:cNvPr>
          <p:cNvSpPr txBox="1"/>
          <p:nvPr/>
        </p:nvSpPr>
        <p:spPr>
          <a:xfrm>
            <a:off x="262034" y="6549433"/>
            <a:ext cx="3340677" cy="246221"/>
          </a:xfrm>
          <a:prstGeom prst="rect">
            <a:avLst/>
          </a:prstGeom>
          <a:noFill/>
        </p:spPr>
        <p:txBody>
          <a:bodyPr wrap="square" rtlCol="0">
            <a:spAutoFit/>
          </a:bodyPr>
          <a:lstStyle/>
          <a:p>
            <a:pPr>
              <a:buClr>
                <a:srgbClr val="000000"/>
              </a:buClr>
              <a:buFont typeface="Arial"/>
              <a:buNone/>
            </a:pPr>
            <a:r>
              <a:rPr lang="en-US" sz="1000" kern="0" dirty="0">
                <a:solidFill>
                  <a:srgbClr val="000000"/>
                </a:solidFill>
                <a:latin typeface="Arial"/>
                <a:cs typeface="Arial"/>
                <a:sym typeface="Arial"/>
              </a:rPr>
              <a:t>Photos collected from Precision Planting’s website.</a:t>
            </a:r>
          </a:p>
        </p:txBody>
      </p:sp>
      <p:pic>
        <p:nvPicPr>
          <p:cNvPr id="15" name="Picture 14">
            <a:extLst>
              <a:ext uri="{FF2B5EF4-FFF2-40B4-BE49-F238E27FC236}">
                <a16:creationId xmlns:a16="http://schemas.microsoft.com/office/drawing/2014/main" id="{6C80A632-7E63-4F54-A11C-3CE573AF2D1E}"/>
              </a:ext>
            </a:extLst>
          </p:cNvPr>
          <p:cNvPicPr>
            <a:picLocks noChangeAspect="1"/>
          </p:cNvPicPr>
          <p:nvPr/>
        </p:nvPicPr>
        <p:blipFill>
          <a:blip r:embed="rId4"/>
          <a:stretch>
            <a:fillRect/>
          </a:stretch>
        </p:blipFill>
        <p:spPr>
          <a:xfrm>
            <a:off x="3973232" y="2458507"/>
            <a:ext cx="3568823" cy="2379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EC2A91AB-CDC5-455B-A8FF-0BC75529E93D}"/>
              </a:ext>
            </a:extLst>
          </p:cNvPr>
          <p:cNvPicPr>
            <a:picLocks noChangeAspect="1"/>
          </p:cNvPicPr>
          <p:nvPr/>
        </p:nvPicPr>
        <p:blipFill>
          <a:blip r:embed="rId5"/>
          <a:stretch>
            <a:fillRect/>
          </a:stretch>
        </p:blipFill>
        <p:spPr>
          <a:xfrm>
            <a:off x="7871013" y="2606934"/>
            <a:ext cx="3683679" cy="2104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SmartFirmer unattached to any implement.&#10;&#10;Description automatically generated with medium confidence">
            <a:extLst>
              <a:ext uri="{FF2B5EF4-FFF2-40B4-BE49-F238E27FC236}">
                <a16:creationId xmlns:a16="http://schemas.microsoft.com/office/drawing/2014/main" id="{8097F302-4B43-4250-83D6-1D5EA48E14D2}"/>
              </a:ext>
            </a:extLst>
          </p:cNvPr>
          <p:cNvPicPr>
            <a:picLocks noChangeAspect="1"/>
          </p:cNvPicPr>
          <p:nvPr/>
        </p:nvPicPr>
        <p:blipFill>
          <a:blip r:embed="rId6"/>
          <a:stretch>
            <a:fillRect/>
          </a:stretch>
        </p:blipFill>
        <p:spPr>
          <a:xfrm>
            <a:off x="9044816" y="526968"/>
            <a:ext cx="2385184" cy="13643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2307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EEDF0-06B7-E64C-AF6A-F46DDF13F6B9}"/>
              </a:ext>
            </a:extLst>
          </p:cNvPr>
          <p:cNvSpPr>
            <a:spLocks noGrp="1"/>
          </p:cNvSpPr>
          <p:nvPr>
            <p:ph type="ctrTitle"/>
          </p:nvPr>
        </p:nvSpPr>
        <p:spPr>
          <a:xfrm>
            <a:off x="647700" y="1163928"/>
            <a:ext cx="10782300" cy="623310"/>
          </a:xfrm>
        </p:spPr>
        <p:txBody>
          <a:bodyPr>
            <a:normAutofit fontScale="90000"/>
          </a:bodyPr>
          <a:lstStyle/>
          <a:p>
            <a:pPr algn="l"/>
            <a:r>
              <a:rPr lang="en-US" sz="4800" dirty="0">
                <a:latin typeface="Calibri Light" panose="020F0302020204030204" pitchFamily="34" charset="0"/>
              </a:rPr>
              <a:t>Sensors example:</a:t>
            </a:r>
            <a:br>
              <a:rPr lang="en-US" sz="4800" dirty="0">
                <a:latin typeface="Calibri Light" panose="020F0302020204030204" pitchFamily="34" charset="0"/>
              </a:rPr>
            </a:br>
            <a:r>
              <a:rPr lang="en-US" sz="4800" b="1" dirty="0">
                <a:solidFill>
                  <a:srgbClr val="980000"/>
                </a:solidFill>
              </a:rPr>
              <a:t>Animal health tracking</a:t>
            </a:r>
            <a:endParaRPr lang="en-US" sz="4800" dirty="0">
              <a:latin typeface="Calibri Light" panose="020F0302020204030204" pitchFamily="34" charset="0"/>
            </a:endParaRPr>
          </a:p>
        </p:txBody>
      </p:sp>
      <p:sp>
        <p:nvSpPr>
          <p:cNvPr id="8" name="Content Placeholder 2">
            <a:extLst>
              <a:ext uri="{FF2B5EF4-FFF2-40B4-BE49-F238E27FC236}">
                <a16:creationId xmlns:a16="http://schemas.microsoft.com/office/drawing/2014/main" id="{43048C29-C410-48E4-AE9E-6F38A0F8E9CD}"/>
              </a:ext>
            </a:extLst>
          </p:cNvPr>
          <p:cNvSpPr txBox="1">
            <a:spLocks/>
          </p:cNvSpPr>
          <p:nvPr/>
        </p:nvSpPr>
        <p:spPr>
          <a:xfrm>
            <a:off x="802362" y="1973078"/>
            <a:ext cx="5286710" cy="328475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baseline="0">
                <a:solidFill>
                  <a:srgbClr val="BC1E3E"/>
                </a:solidFill>
                <a:latin typeface="Calibri" panose="020F0502020204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baseline="0">
                <a:solidFill>
                  <a:schemeClr val="tx1">
                    <a:lumMod val="65000"/>
                    <a:lumOff val="35000"/>
                  </a:schemeClr>
                </a:solidFill>
                <a:latin typeface="Calibri" panose="020F0502020204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baseline="0">
                <a:solidFill>
                  <a:schemeClr val="tx1">
                    <a:lumMod val="65000"/>
                    <a:lumOff val="35000"/>
                  </a:schemeClr>
                </a:solidFill>
                <a:latin typeface="Calibri" panose="020F0502020204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1" kern="1200" baseline="0">
                <a:solidFill>
                  <a:schemeClr val="tx1">
                    <a:lumMod val="65000"/>
                    <a:lumOff val="35000"/>
                  </a:schemeClr>
                </a:solidFill>
                <a:latin typeface="Calibri" panose="020F0502020204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1" kern="1200" baseline="0">
                <a:solidFill>
                  <a:schemeClr val="tx1">
                    <a:lumMod val="65000"/>
                    <a:lumOff val="35000"/>
                  </a:schemeClr>
                </a:solidFill>
                <a:latin typeface="Calibri" panose="020F0502020204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000000"/>
              </a:buClr>
              <a:buSzPts val="2100"/>
            </a:pPr>
            <a:r>
              <a:rPr lang="en-US" sz="2800" b="0" dirty="0">
                <a:solidFill>
                  <a:schemeClr val="tx1">
                    <a:lumMod val="65000"/>
                    <a:lumOff val="35000"/>
                  </a:schemeClr>
                </a:solidFill>
                <a:sym typeface="Arial"/>
              </a:rPr>
              <a:t>What can be recorded?</a:t>
            </a:r>
          </a:p>
          <a:p>
            <a:pPr marL="971550" lvl="2" indent="-514350" algn="l">
              <a:lnSpc>
                <a:spcPct val="100000"/>
              </a:lnSpc>
              <a:spcBef>
                <a:spcPts val="1000"/>
              </a:spcBef>
              <a:buClr>
                <a:srgbClr val="000000"/>
              </a:buClr>
              <a:buSzPts val="2100"/>
              <a:buFont typeface="Arial" panose="020B0604020202020204" pitchFamily="34" charset="0"/>
              <a:buChar char="•"/>
            </a:pPr>
            <a:r>
              <a:rPr lang="en-US" sz="2400" dirty="0">
                <a:sym typeface="Arial"/>
              </a:rPr>
              <a:t>Location</a:t>
            </a:r>
          </a:p>
          <a:p>
            <a:pPr marL="971550" lvl="2" indent="-514350" algn="l">
              <a:lnSpc>
                <a:spcPct val="100000"/>
              </a:lnSpc>
              <a:spcBef>
                <a:spcPts val="1000"/>
              </a:spcBef>
              <a:buClr>
                <a:srgbClr val="000000"/>
              </a:buClr>
              <a:buSzPts val="2100"/>
              <a:buFont typeface="Arial" panose="020B0604020202020204" pitchFamily="34" charset="0"/>
              <a:buChar char="•"/>
            </a:pPr>
            <a:r>
              <a:rPr lang="en-US" sz="2400" dirty="0">
                <a:sym typeface="Arial"/>
              </a:rPr>
              <a:t>Food and water intake</a:t>
            </a:r>
          </a:p>
          <a:p>
            <a:pPr marL="971550" lvl="2" indent="-514350" algn="l">
              <a:lnSpc>
                <a:spcPct val="100000"/>
              </a:lnSpc>
              <a:spcBef>
                <a:spcPts val="1000"/>
              </a:spcBef>
              <a:buClr>
                <a:srgbClr val="000000"/>
              </a:buClr>
              <a:buSzPts val="2100"/>
              <a:buFont typeface="Arial" panose="020B0604020202020204" pitchFamily="34" charset="0"/>
              <a:buChar char="•"/>
            </a:pPr>
            <a:r>
              <a:rPr lang="en-US" sz="2400" dirty="0">
                <a:sym typeface="Arial"/>
              </a:rPr>
              <a:t>Body temperature</a:t>
            </a:r>
          </a:p>
          <a:p>
            <a:pPr marL="971550" lvl="2" indent="-514350" algn="l">
              <a:lnSpc>
                <a:spcPct val="100000"/>
              </a:lnSpc>
              <a:spcBef>
                <a:spcPts val="1000"/>
              </a:spcBef>
              <a:buClr>
                <a:srgbClr val="000000"/>
              </a:buClr>
              <a:buSzPts val="2100"/>
              <a:buFont typeface="Arial" panose="020B0604020202020204" pitchFamily="34" charset="0"/>
              <a:buChar char="•"/>
            </a:pPr>
            <a:r>
              <a:rPr lang="en-US" sz="2400" dirty="0">
                <a:sym typeface="Arial"/>
              </a:rPr>
              <a:t>Heart rate</a:t>
            </a:r>
          </a:p>
          <a:p>
            <a:pPr algn="l"/>
            <a:endParaRPr lang="en-US" sz="2800" dirty="0"/>
          </a:p>
        </p:txBody>
      </p:sp>
      <p:sp>
        <p:nvSpPr>
          <p:cNvPr id="14" name="TextBox 13">
            <a:extLst>
              <a:ext uri="{FF2B5EF4-FFF2-40B4-BE49-F238E27FC236}">
                <a16:creationId xmlns:a16="http://schemas.microsoft.com/office/drawing/2014/main" id="{CC0B797D-1C3B-46F6-A023-8A696C82039B}"/>
              </a:ext>
            </a:extLst>
          </p:cNvPr>
          <p:cNvSpPr txBox="1"/>
          <p:nvPr/>
        </p:nvSpPr>
        <p:spPr>
          <a:xfrm>
            <a:off x="6240605" y="4339857"/>
            <a:ext cx="5660447" cy="702821"/>
          </a:xfrm>
          <a:prstGeom prst="rect">
            <a:avLst/>
          </a:prstGeom>
          <a:noFill/>
        </p:spPr>
        <p:txBody>
          <a:bodyPr wrap="square" rtlCol="0">
            <a:spAutoFit/>
          </a:bodyPr>
          <a:lstStyle/>
          <a:p>
            <a:pPr marL="114300" lvl="0" algn="ctr">
              <a:lnSpc>
                <a:spcPct val="115000"/>
              </a:lnSpc>
            </a:pPr>
            <a:r>
              <a:rPr lang="en-US" dirty="0"/>
              <a:t>Thermal imaging technology shows promise in determining heat tolerance for pigs and poultry</a:t>
            </a:r>
            <a:r>
              <a:rPr lang="en-US" sz="1000" dirty="0"/>
              <a:t>.</a:t>
            </a:r>
          </a:p>
        </p:txBody>
      </p:sp>
      <p:pic>
        <p:nvPicPr>
          <p:cNvPr id="9" name="Google Shape;148;p27" descr="Thermal camera image revealing the heat reflected off of a pig in a hog facility. The facilities ground is a blue color (for lower temperatures), and the pig is red to reveal high temperature. A certain spot on the image is featured with a temperature reading of 37.4 degrees Celcius.">
            <a:extLst>
              <a:ext uri="{FF2B5EF4-FFF2-40B4-BE49-F238E27FC236}">
                <a16:creationId xmlns:a16="http://schemas.microsoft.com/office/drawing/2014/main" id="{8A7AAC66-2CC3-43CB-BF04-E6B0FFDA5588}"/>
              </a:ext>
            </a:extLst>
          </p:cNvPr>
          <p:cNvPicPr preferRelativeResize="0"/>
          <p:nvPr/>
        </p:nvPicPr>
        <p:blipFill rotWithShape="1">
          <a:blip r:embed="rId3">
            <a:alphaModFix/>
          </a:blip>
          <a:srcRect l="11821" r="12517"/>
          <a:stretch/>
        </p:blipFill>
        <p:spPr>
          <a:xfrm>
            <a:off x="6917634" y="997675"/>
            <a:ext cx="4387674" cy="3284750"/>
          </a:xfrm>
          <a:prstGeom prst="rect">
            <a:avLst/>
          </a:prstGeom>
          <a:noFill/>
          <a:ln>
            <a:noFill/>
          </a:ln>
        </p:spPr>
      </p:pic>
    </p:spTree>
    <p:extLst>
      <p:ext uri="{BB962C8B-B14F-4D97-AF65-F5344CB8AC3E}">
        <p14:creationId xmlns:p14="http://schemas.microsoft.com/office/powerpoint/2010/main" val="36465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000000"/>
      </a:dk1>
      <a:lt1>
        <a:srgbClr val="BB1E3E"/>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2D49B44-6D25-1E43-AD6F-890A426ACAA1}" vid="{2C69D36E-7607-4A4D-B844-34A8CFE1B4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EA3D4E98CF7841828CB704A5D23705" ma:contentTypeVersion="0" ma:contentTypeDescription="Create a new document." ma:contentTypeScope="" ma:versionID="d9702d10f747723bc0aa0d3496419f97">
  <xsd:schema xmlns:xsd="http://www.w3.org/2001/XMLSchema" xmlns:xs="http://www.w3.org/2001/XMLSchema" xmlns:p="http://schemas.microsoft.com/office/2006/metadata/properties" targetNamespace="http://schemas.microsoft.com/office/2006/metadata/properties" ma:root="true" ma:fieldsID="cf2e009e46e53b5fd04c88f90df691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BD7DA7-41B5-4EBA-B8BD-D446E0B4F6F5}">
  <ds:schemaRefs>
    <ds:schemaRef ds:uri="http://schemas.microsoft.com/sharepoint/v3/contenttype/forms"/>
  </ds:schemaRefs>
</ds:datastoreItem>
</file>

<file path=customXml/itemProps2.xml><?xml version="1.0" encoding="utf-8"?>
<ds:datastoreItem xmlns:ds="http://schemas.openxmlformats.org/officeDocument/2006/customXml" ds:itemID="{9949D294-8C2C-4C0A-95BC-8B97B379C267}">
  <ds:schemaRefs>
    <ds:schemaRef ds:uri="http://schemas.microsoft.com/office/2006/documentManagement/types"/>
    <ds:schemaRef ds:uri="6ae791ed-0013-43f4-ad08-1218c0cf6322"/>
    <ds:schemaRef ds:uri="http://schemas.microsoft.com/office/infopath/2007/PartnerControls"/>
    <ds:schemaRef ds:uri="http://purl.org/dc/terms/"/>
    <ds:schemaRef ds:uri="cefa1b30-6fe9-4877-ac65-aa8c76490415"/>
    <ds:schemaRef ds:uri="http://purl.org/dc/elements/1.1/"/>
    <ds:schemaRef ds:uri="http://www.w3.org/XML/1998/namespace"/>
    <ds:schemaRef ds:uri="http://schemas.microsoft.com/sharepoint/v3"/>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4807137-453C-4773-B6AE-55CA33255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304</TotalTime>
  <Words>2538</Words>
  <Application>Microsoft Office PowerPoint</Application>
  <PresentationFormat>Widescreen</PresentationFormat>
  <Paragraphs>246</Paragraphs>
  <Slides>30</Slides>
  <Notes>23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Precision ag</vt:lpstr>
      <vt:lpstr>Objectives:</vt:lpstr>
      <vt:lpstr>Precision ag tools: the breakdown</vt:lpstr>
      <vt:lpstr>What is hardware and software?</vt:lpstr>
      <vt:lpstr>Let’s take a deeper look at sensors</vt:lpstr>
      <vt:lpstr>Sensors</vt:lpstr>
      <vt:lpstr>Sensors can monitor:</vt:lpstr>
      <vt:lpstr>Sensors example: Precision Planting SmartFirmer</vt:lpstr>
      <vt:lpstr>Sensors example: Animal health tracking</vt:lpstr>
      <vt:lpstr>Let’s take a deeper look at Meters</vt:lpstr>
      <vt:lpstr>Meters</vt:lpstr>
      <vt:lpstr>Meters</vt:lpstr>
      <vt:lpstr>Let’s take a deeper look at monitors</vt:lpstr>
      <vt:lpstr>Monitors</vt:lpstr>
      <vt:lpstr>Now, Let’s talk about software</vt:lpstr>
      <vt:lpstr>software</vt:lpstr>
      <vt:lpstr>Let’s take a deeper look at GPS</vt:lpstr>
      <vt:lpstr>Global positioning Systems</vt:lpstr>
      <vt:lpstr>Let’s take a deeper look at GIS</vt:lpstr>
      <vt:lpstr>Geographic information systems</vt:lpstr>
      <vt:lpstr>GIS Layers</vt:lpstr>
      <vt:lpstr>Let’s take a deeper look at remote sensing</vt:lpstr>
      <vt:lpstr>Remote sensing</vt:lpstr>
      <vt:lpstr>Precision ag tools: recap</vt:lpstr>
      <vt:lpstr>How do these things work together?</vt:lpstr>
      <vt:lpstr>inputs</vt:lpstr>
      <vt:lpstr>Take a few minutes to complete a computer search on how collars, such as the one shown on this dairy cow, are used in the dairy industry today. Discuss your findings with your class.  </vt:lpstr>
      <vt:lpstr>Precision agriculture</vt:lpstr>
      <vt:lpstr>acknowledgements</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Headlee</dc:creator>
  <cp:lastModifiedBy>Courtney Nelson</cp:lastModifiedBy>
  <cp:revision>23</cp:revision>
  <dcterms:created xsi:type="dcterms:W3CDTF">2021-06-14T16:06:31Z</dcterms:created>
  <dcterms:modified xsi:type="dcterms:W3CDTF">2023-05-26T14:02:40Z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0x01010055EA3D4E98CF7841828CB704A5D23705</vt:lpwstr>
  </property>
  <property fmtid="{D5CDD505-2E9C-101B-9397-08002B2CF9AE}" pid="3" name="IsMyDocuments">
    <vt:bool>true</vt:bool>
  </property>
</Properties>
</file>